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500" y="2725406"/>
            <a:ext cx="8486700" cy="21133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288475"/>
            <a:ext cx="5329500" cy="3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1559507"/>
            <a:ext cx="55917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Причастие: форма глагола с признаками прилагательного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763925"/>
            <a:ext cx="55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и признаки прилагательного
</a:t>
            </a:r>
            <a:endParaRPr lang="en-US" sz="2649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27125" y="720488"/>
            <a:ext cx="3609600" cy="3599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612750"/>
            <a:ext cx="44142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причастие изучают в 5 классе
</a:t>
            </a:r>
            <a:endParaRPr lang="en-US" sz="2649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628900"/>
            <a:ext cx="44142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помогает увидеть, как одно слово соединяет действие и признак предмета. В 5 классе эту тему изучают, чтобы лучше разбирать слова, понимать тексты и точнее выражать мысль.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788" y="1451264"/>
            <a:ext cx="589050" cy="673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48895" y="1495864"/>
            <a:ext cx="657000" cy="584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43978" y="1459364"/>
            <a:ext cx="657000" cy="65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73036" y="1451264"/>
            <a:ext cx="589050" cy="673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предмета по действию
</a:t>
            </a:r>
            <a:endParaRPr lang="en-US" sz="2953" dirty="0"/>
          </a:p>
        </p:txBody>
      </p:sp>
      <p:sp>
        <p:nvSpPr>
          <p:cNvPr id="9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5800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связан с действием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называет не обычное качество, а признак, который возник благодаря действию или связан с ним. Поэтому оно помогает точно показать, что делает предмет или что с ним произошло.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2548895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короткое описание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длинного объяснения можно сказать: бегущий мальчик, закрытая дверь, растаявший снег. Одно слово сразу сообщает и признак, и связь с действием, делая речь лаконичной.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43978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в описаниях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часто встречаются в текстах о природе, событиях и школьных рассказах. Они делают описание живее, а предложение — точнее и выразительнее без лишних слов.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6939061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Понятная школьная проверка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отвечает на вопрос какой? и при этом связано с действием, перед нами причастие. Это помогает не путать его с обычным прилагательным.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6075" y="2424649"/>
            <a:ext cx="3709500" cy="100920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4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 причастия общего с прилагательным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355800" y="17579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основные признаки, по которым причастие похоже на прилагательное.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628550" y="17578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внешне ведёт себя как прилагательное: изменяется и согласуется с существительным.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716075" y="4319800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языка, 5 класс
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6" y="14694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может иметь мужской, женский и средний род: прочитанный рассказ, прочитанная книга, прочитанное письмо. Род определяется по существительному, с которым оно связано.
</a:t>
            </a:r>
            <a:endParaRPr lang="en-US" sz="1152" dirty="0"/>
          </a:p>
        </p:txBody>
      </p:sp>
      <p:sp>
        <p:nvSpPr>
          <p:cNvPr id="7" name="Text 2"/>
          <p:cNvSpPr txBox="1"/>
          <p:nvPr/>
        </p:nvSpPr>
        <p:spPr>
          <a:xfrm>
            <a:off x="2116451" y="24875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изменяется по числам: написанный текст — написанные тексты. Благодаря этому причастие легко подстраивается под форму существительного и сохраняет согласование в предложении.
</a:t>
            </a:r>
            <a:endParaRPr lang="en-US" sz="1152" dirty="0"/>
          </a:p>
        </p:txBody>
      </p:sp>
      <p:sp>
        <p:nvSpPr>
          <p:cNvPr id="8" name="Text 3"/>
          <p:cNvSpPr txBox="1"/>
          <p:nvPr/>
        </p:nvSpPr>
        <p:spPr>
          <a:xfrm>
            <a:off x="2881339" y="35056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падежах причастие тоже меняется вместе с существительным: о найденной ручке, к увиденному дому, в растаявшем снегу. Такая форма делает связь слов в предложении ясной.
</a:t>
            </a:r>
            <a:endParaRPr lang="en-US" sz="1152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572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Род, число и падеж причастия
</a:t>
            </a:r>
            <a:endParaRPr lang="en-US" sz="297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формы у причастия есть чаще всего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учебных предложениях признаки обычно видно по окончанию и по связке с существительным.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заметны согласование и падежные изменения; краткая форма особенно важна в сообщении о результате действия.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примерам школьных учебников по русскому языку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275389"/>
            <a:ext cx="34341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3120200"/>
            <a:ext cx="41442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форма чаще стоит при существительном, а краткая — в роли сказуемого. По форме легко понять, что произошло с предметом и каков результат действия.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5800" y="2026300"/>
            <a:ext cx="52158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причастия помогают по-разному строить предложение.
</a:t>
            </a:r>
            <a:endParaRPr lang="en-US" sz="2101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319900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распознать признаки прилагательного у причастия
</a:t>
            </a:r>
            <a:endParaRPr lang="en-US" sz="1832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школьного разбора показывает, как по форме и смыслу отличить причастие от других слов.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878800" y="582700"/>
            <a:ext cx="3909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 причастия с существительным
</a:t>
            </a:r>
            <a:endParaRPr lang="en-US" sz="2458" dirty="0"/>
          </a:p>
        </p:txBody>
      </p:sp>
      <p:sp>
        <p:nvSpPr>
          <p:cNvPr id="7" name="Text 1"/>
          <p:cNvSpPr txBox="1"/>
          <p:nvPr/>
        </p:nvSpPr>
        <p:spPr>
          <a:xfrm>
            <a:off x="5116601" y="1705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меняет форму так, чтобы совпасть с существительным по роду, числу и падежу: на мокрой дороге, у уставших туристов, в прочитанной книге. Эта связь видна уже по окончанию слова.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116601" y="3286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схеме удобно выделить причастие цветом или подчёркиванием, чтобы сразу заметить его зависимость от существительного. Такое согласование делает причастие похожим на прилагательное, но смысл всё равно связан с действием.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306725" y="1319291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обозначает постоянный или общий признак предмета: высокий дом, тёплый день, тихий вечер. Оно описывает качество, а не действие.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60050" y="2127012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показывает признак, возникший в результате действия: растаявший снег, построенный мост, прочитанное письмо. В нём слышна связь с тем, что сделал предмет или с ним сделали.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106862" y="293473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причастия есть глагольные признаки: время, вид, залог, а иногда и возвратность. Эти признаки сближают его с глаголом и отличают от прилагательного.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472788" y="3742474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таких глагольных признаков не имеет. Поэтому важно смотреть не только на вопрос, но и на смысл слова в предложении.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55800" y="363700"/>
            <a:ext cx="58629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причастие отличается от прилагательного
</a:t>
            </a:r>
            <a:endParaRPr lang="en-US" sz="264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прилагательного и признаки глагола в причастии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соединяет два набора признаков, поэтому его удобно рассматривать через сравнение с двумя частями речи.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группы признаков равноправны: причастие сохраняет форму прилагательного и одновременно связано с действием.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сведений по теме школьной грамматики; дата не требуется.
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2386728"/>
            <a:ext cx="4231200" cy="10142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прилагательного и причастия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4874046" y="1535000"/>
            <a:ext cx="31446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различаются эти слова по смыслу и грамматическим признакам.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874046" y="3048800"/>
            <a:ext cx="31446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обозначает качество, а причастие — признак по действию; краткая форма помогает быстро отличить их в предложении.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16769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школьного курса русского языка.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5800" y="1495030"/>
            <a:ext cx="700500" cy="560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78850" y="1486730"/>
            <a:ext cx="700500" cy="560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01900" y="1455596"/>
            <a:ext cx="700500" cy="62266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с зависимыми словами
</a:t>
            </a:r>
            <a:endParaRPr lang="en-US" sz="2688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2411206"/>
            <a:ext cx="2586300" cy="20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
</a:t>
            </a:r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слово называет признак предмета по действию и сохраняет связь с глаголом. Оно согласуется с существительным и входит в причастный оборот.
</a:t>
            </a:r>
            <a:endParaRPr lang="en-US" sz="1700" dirty="0"/>
          </a:p>
        </p:txBody>
      </p:sp>
      <p:sp>
        <p:nvSpPr>
          <p:cNvPr id="10" name="Text 3"/>
          <p:cNvSpPr txBox="1"/>
          <p:nvPr/>
        </p:nvSpPr>
        <p:spPr>
          <a:xfrm>
            <a:off x="3278850" y="2403250"/>
            <a:ext cx="2586300" cy="20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уточняют, когда, где или как произошло действие: читающий книгу, написанное вчера, растаявший на солнце. Благодаря им описание становится точнее.
</a:t>
            </a:r>
            <a:endParaRPr lang="en-US" sz="1700" dirty="0"/>
          </a:p>
        </p:txBody>
      </p:sp>
      <p:sp>
        <p:nvSpPr>
          <p:cNvPr id="11" name="Text 4"/>
          <p:cNvSpPr txBox="1"/>
          <p:nvPr/>
        </p:nvSpPr>
        <p:spPr>
          <a:xfrm>
            <a:off x="6201900" y="2403250"/>
            <a:ext cx="2586300" cy="20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Оборот целиком
</a:t>
            </a:r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с зависимыми словами образует единый смысловой блок. В предложении он выступает как определение и помогает сделать фразу более выразительной.
</a:t>
            </a:r>
            <a:endParaRPr lang="en-US" sz="1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0900" y="1315775"/>
            <a:ext cx="3326100" cy="8737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16300" y="2431422"/>
            <a:ext cx="3310200" cy="8728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70900" y="3529297"/>
            <a:ext cx="3310200" cy="8728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Причастия в предложениях и текстах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129932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Зимнее утро в школьном дворе
</a:t>
            </a:r>
            <a:pPr algn="l" indent="0" marL="0">
              <a:lnSpc>
                <a:spcPct val="100000"/>
              </a:lnSpc>
              <a:buNone/>
            </a:pPr>
            <a:r>
              <a:rPr lang="en-US" sz="14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перемене двор кажется особенно тихим: блестящий лёд на дорожке, заснеженные скамейки, уставшие после урока ученики. На такой иллюстрации легко выделить полные причастия, которые описывают предметы через действие и состояние.
</a:t>
            </a:r>
            <a:endParaRPr lang="en-US" sz="1477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2415201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Урожай в саду
</a:t>
            </a:r>
            <a:pPr algn="l" indent="0" marL="0">
              <a:lnSpc>
                <a:spcPct val="100000"/>
              </a:lnSpc>
              <a:buNone/>
            </a:pPr>
            <a:r>
              <a:rPr lang="en-US" sz="15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саду ребята видят собранные яблоки и аккуратно сложенные корзины. Возле грядок стоит учитель, довольный выполненной работой. Этот сюжет хорошо показывает, как причастия делают описание событий более точным и живым.
</a:t>
            </a:r>
            <a:endParaRPr lang="en-US" sz="1593" dirty="0"/>
          </a:p>
        </p:txBody>
      </p:sp>
      <p:sp>
        <p:nvSpPr>
          <p:cNvPr id="11" name="Text 4"/>
          <p:cNvSpPr txBox="1"/>
          <p:nvPr/>
        </p:nvSpPr>
        <p:spPr>
          <a:xfrm>
            <a:off x="355800" y="353107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 после работы
</a:t>
            </a:r>
            <a:pPr algn="l" indent="0" marL="0">
              <a:lnSpc>
                <a:spcPct val="100000"/>
              </a:lnSpc>
              <a:buNone/>
            </a:pPr>
            <a:r>
              <a:rPr lang="en-US" sz="15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партах лежат проверенные тетради, а на доске написано домашнее задание. В таком школьном сюжете удобно сравнить полные и краткие причастия: одни называют признак предмета, другие сообщают о результате действия.
</a:t>
            </a:r>
            <a:endParaRPr lang="en-US" sz="156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признаки легче всего заметить
</a:t>
            </a:r>
            <a:endParaRPr lang="en-US" sz="2790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учебных примерах признаки чаще всего определяются по форме слова, а не только по смыслу.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Проще всего заметить согласование и краткую форму; сложнее — род и падеж, если не посмотреть на существительное.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учебных примеров по теме; оценки условные, без статистических данных.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разбора причастия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 школьном порядке разбора формы слова и его роли в предложении.
</a:t>
            </a:r>
            <a:endParaRPr lang="en-US" sz="89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4"/>
            <a:ext cx="6036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изучении темы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358975" y="1736099"/>
            <a:ext cx="2390100" cy="13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внешнее сходство
</a:t>
            </a:r>
            <a:pPr algn="l" indent="0" marL="0">
              <a:lnSpc>
                <a:spcPct val="100000"/>
              </a:lnSpc>
              <a:buNone/>
            </a:pPr>
            <a:r>
              <a:rPr lang="en-US" sz="17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видит слово и сразу принимает его за прилагательное. Так бывает с формами, которые звучат похоже и отвечают на одинаковый вопрос.
</a:t>
            </a:r>
            <a:endParaRPr lang="en-US" sz="1735" dirty="0"/>
          </a:p>
        </p:txBody>
      </p:sp>
      <p:sp>
        <p:nvSpPr>
          <p:cNvPr id="8" name="Text 2"/>
          <p:cNvSpPr txBox="1"/>
          <p:nvPr/>
        </p:nvSpPr>
        <p:spPr>
          <a:xfrm>
            <a:off x="2945275" y="1736099"/>
            <a:ext cx="2390100" cy="13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проверка смысла
</a:t>
            </a:r>
            <a:pPr algn="l" indent="0" marL="0">
              <a:lnSpc>
                <a:spcPct val="100000"/>
              </a:lnSpc>
              <a:buNone/>
            </a:pPr>
            <a:r>
              <a:rPr lang="en-US" sz="16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не заметить связь с действием, легко ошибиться: раненый солдат, замёрзший ручей, написанное письмо. Важно спросить, что делает предмет или что с ним произошло.
</a:t>
            </a:r>
            <a:endParaRPr lang="en-US" sz="1626" dirty="0"/>
          </a:p>
        </p:txBody>
      </p:sp>
      <p:sp>
        <p:nvSpPr>
          <p:cNvPr id="9" name="Text 3"/>
          <p:cNvSpPr txBox="1"/>
          <p:nvPr/>
        </p:nvSpPr>
        <p:spPr>
          <a:xfrm>
            <a:off x="5531575" y="1736099"/>
            <a:ext cx="2390100" cy="13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— точный разбор
</a:t>
            </a:r>
            <a:pPr algn="l" indent="0" marL="0">
              <a:lnSpc>
                <a:spcPct val="100000"/>
              </a:lnSpc>
              <a:buNone/>
            </a:pPr>
            <a:r>
              <a:rPr lang="en-US" sz="17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 существительному, форме слова и смыслу помогает определить род, число и падеж без ошибки и не перепутать причастие с прилагательным.
</a:t>
            </a:r>
            <a:endParaRPr lang="en-US" sz="1735" dirty="0"/>
          </a:p>
        </p:txBody>
      </p:sp>
      <p:sp>
        <p:nvSpPr>
          <p:cNvPr id="10" name="Text 4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6075" y="2550117"/>
            <a:ext cx="3709500" cy="758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4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Опорные признаки для запоминания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355800" y="17579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таблица помогает быстро сверить форму слова и его смысл.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628550" y="17578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Формальные признаки удобно проверять по существительному и окончанию, а смысловой признак — по связи с действием.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716075" y="4319800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 правила из школьного курса русского языка.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3813" y="1459364"/>
            <a:ext cx="657000" cy="65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48895" y="1495864"/>
            <a:ext cx="657000" cy="584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43978" y="1495864"/>
            <a:ext cx="657000" cy="584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39061" y="1459364"/>
            <a:ext cx="657000" cy="65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нужно уметь находить эти признаки
</a:t>
            </a:r>
            <a:endParaRPr lang="en-US" sz="2191" dirty="0"/>
          </a:p>
        </p:txBody>
      </p:sp>
      <p:sp>
        <p:nvSpPr>
          <p:cNvPr id="9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5800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ошибок в разборе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замечать признаки прилагательного помогает правильно определять часть речи, строить разбор слова и не пропускать важные грамматические особенности.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2548895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Грамотные окончания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видит род, число и падеж, легче выбрать нужное окончание и избежать ошибок в диктанте, изложении или сочинении.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43978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текста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Причастия делают описание точнее. Если их узнавать, проще понимать, кто что сделал, что уже произошло и как связаны события в тексте.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6939061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Выразительная речь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форма причастия делает фразы более ясными и живыми, поэтому письменная речь звучит аккуратнее, содержательнее и ближе к книжному стилю.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6138" y="1306500"/>
            <a:ext cx="5591700" cy="78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о причастии
</a:t>
            </a:r>
            <a:endParaRPr lang="en-US" sz="3078" dirty="0"/>
          </a:p>
        </p:txBody>
      </p:sp>
      <p:sp>
        <p:nvSpPr>
          <p:cNvPr id="5" name="Text 1"/>
          <p:cNvSpPr txBox="1"/>
          <p:nvPr/>
        </p:nvSpPr>
        <p:spPr>
          <a:xfrm>
            <a:off x="1776150" y="2515140"/>
            <a:ext cx="5591700" cy="13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похоже и на глагол, и на прилагательное: оно называет признак по действию, изменяется по грамматическим формам и помогает точно описывать предмет без лишних слов.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2026-05-22T16:14:49Z</dcterms:created>
  <dcterms:modified xsi:type="dcterms:W3CDTF">2026-05-22T16:14:49Z</dcterms:modified>
</cp:coreProperties>
</file>