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 ЗАПАДА: ОТ ПРОЦВЕТАНИЯ К КРИЗИСУ — основные темы урока
</a:t>
            </a:r>
            <a:endParaRPr lang="en-US" sz="247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западных стран после Второй мировой войны: рост, кризис, последствия.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в XX–XXI веках: восстановление и вызовы
</a:t>
            </a:r>
            <a:endParaRPr lang="en-US" sz="2994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Запад столкнулся с задачей восстановления экономик и обществ. План Маршалла помог Европе в развитии. К 1960-м годам уровень жизни резко повысился, но к концу столетия появились новые вызовы: демография, технологии и глобальная конкуренция.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развития: основные достижения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благосостояние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1950–1973 годы стали периодом быстрого роста ВВП в США и Западной Европе. Это улучшило уровень жизни и обеспечило широкие возможности для населения.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образования и здравоохранения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школ и медицинских учреждений повысило качество жизни. Массовая вакцинация и новые стандарты помогли снизить болезни и увеличить продолжительность жизни.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безработицы и бедности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бум способствовал созданию рабочих мест. Уровень безработицы резко упал, что положительно сказалось на социальной стабильности.
</a:t>
            </a:r>
            <a:endParaRPr lang="en-US" sz="11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достижения послевоенного Запада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Доступные автомобили и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автомобилей сделало их доступными для большинства людей. Появился рост частного домостроения, что улучшило условия жизни.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медицина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Расширилась система бесплатного образования, а медицинские услуги стали более качественными благодаря новым стандартам и широкому применению вакцинации.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поп-музыка и кино стали неотъемлемой частью жизни, формируя новые ценности и развлекая миллионы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кризиса: энергетические и экономические потрясения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1970-х годах нефтяные кризисы резко повысили цены на топливо, вызвав инфляцию и застой в экономики многих западных стран.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безработицы и замедление роста ВВП стало сигналом начала системных экономических проблем на Западе.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кризисы: причины и последствия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кредитов и ипотеки способствовал экономической нестабильности в 2000-х годах.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 2008 года стал крупнейшим потрясением, резко ухудшив экономическую ситуацию в Западных странах.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2009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COVID-19: ускоритель кризиса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пандемия вызвала снижение ВВП: в ЕС спад составил 6,1%, в США — 3,5%. Нарушились цепочки поставок, возник дефицит некоторых товаров.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выросла безработица, а государственные долги увеличились. Здравоохранение и образование испытали серьезные трудности, обострив социальное неравенство.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глобальных экономических лидеров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 Китая и развивающихся стран изменил глобальный баланс сил.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Запада в мировом ВВП снижается, отражая снижение его влияния на мировой арене.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2022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вызовы: старение населения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странах растёт доля пожилых людей, что сокращает число трудоспособных и увеличивает нагрузку на пенсионные 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снижает экономический рост и создаёт дефицит квалифицированных кадров для развития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Безработица: рост социальной напряжённости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пострадала молодёжь и мигранты, что увеличило социальные проблемы.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ускорила закрытие предприятий и рост безработицы, вызывая нестабильность в обществах.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Бюро трудовой статистики США, 2021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Долговой кризис: региональные 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2010-х годах долг Греции превысил 200% ВВП, что привело к жесткой экономии и сокращению социальных программ. Это вызвало серьезные протесты и снижение качества жизни граждан.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в 2021 году государственный долг достиг 155% ВВП. Ограниченный доступ к кредитам затруднил финансирование инфраструктурных проектов и социальных инициатив, что усугубило экономический спад.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последствия: уровень жизни и неравенство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 2010 по 2022 год уровень бедности среди молодежи вырос на 15%, что отражает возрастающие экономические трудности молодых людей. Это создает долгосрочные вызовы для социальной стабильности.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увеличился разрыв в доходах между богатыми и бедными, при этом медианный доход населения практически не изменился. Рост цен и снижение покупательной способности осложнили жизнь многих семей.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деградация: примеры и тенденции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Детройт: от промышленного центра к упадку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американского Детройта пережил экономический кризис, сопровождавшийся ростом безработицы и заброшенных заводов. Увеличилась преступность, а социальное расслоение усилилось, ухудшая условия жизни многих жителей.
</a:t>
            </a:r>
            <a:endParaRPr lang="en-US" sz="87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пригороды: напряжённость и недостаток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пригороды Парижа столкнулись с ухудшением доступа к качественному здравоохранению и образованию. Высокий уровень безработицы и социальное отчуждение породили рост протестных настроений среди населения.
</a:t>
            </a:r>
            <a:endParaRPr lang="en-US" sz="902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Лондонские районы: проявления социальной сегрегации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районах Лондона наблюдается концентрация малообеспеченных слоев населения. Это привело к росту преступности и сокращению инвестиционной привлекательности, что затрудняет социальное и экономическое развитие территории.
</a:t>
            </a:r>
            <a:endParaRPr lang="en-US" sz="8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популизма и политическая нестабильность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Антиэстеблишментские настроения растут, провоцируя политическую радикализацию и затрудняя формирование стабильных парламентских коалиций в ряде стран Запада.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Ухудшается доверие к традиционным политическим институтам, что ведет к росту протестов и снижению участия граждан в демократических процессах.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спады усилили поддержку популистских партий, таких как Национальный фронт во Франции и Альтернатива для Германии, что отражает недовольство традиционными элитами.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45741"/>
            <a:ext cx="658030" cy="5264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в условиях кризиса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влияния Великобритании после Brexit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ЕС в 2020 году ослабил экономические и политические позиции Великобритании на международной арене, наряду с появлением новых вызовов.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Санкционные войны и геополитика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2020-х годах США и ЕС расширили санкционные меры против России и Китая, что усилило экономические и политические конфликты в глобальном масштабе.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протекционизма и торговых барьеров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кризисов и напряженности нарастает тенденция снижения глобализации, развивается протекционизм, что сдерживает международный обмен товарами и услугами.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 вызовы интеграции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2015 года в Европейский Союз прибыло свыше двух миллионов мигрантов из Ближнего Востока и Африки, что поставило под удар существующие социальные структуры.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осложняется языковыми барьерами, которые затрудняют образование и трудоустройство мигрантов, а также вызывают социальную изоляцию.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рабочих мест создает конкуренцию и напряженность среди местного населения и мигрантов, ослабляя общественное согласие и экономическую стабильность.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и рост проявлений ксенофобии усложняют процесс социализации и увеличивают социальное расслоение в принимающих странах.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8" y="1595710"/>
            <a:ext cx="387467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и его последствия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расходов на энергоносители и связанных с этим последствий в странах Запада за 2022 год. Отмечается влияние на экономику и социальные настроения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«зеленую» энергетику вызвал увеличения расходов домохозяйств и социальные протесты в ряде стран Европы.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2022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движения и новые ценности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2010: экологическое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движения Fridays for Future вдохнул новую жизнь в экологические протесы, объединяя молодёжь в борьбе за климатическое будущее.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2015: антидискриминационные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начинает активнее выступать за права меньшинств и против дискриминации, создавая организации и кампании в защиту равенства.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2018: поддержка ЛГБТ+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поддержка прав ЛГБТ+, что сопровождается массовыми акциями и развитием культуры принятия и толерантности.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цифровое самоорганизование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становится главным каналом для активации и организации молодёжи, способствуя новым формам политического и социального участия.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технологий и цифровизации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Дистанционная работа и онлайн-образование стали ответом на кризисы, обеспечив непрерывность процессов в образовании и бизнесе во время пандемии.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IT-сектора создало новые рабочие места и стимулировало экономику, однако цифровое неравенство усилило социальное разделение.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кибератак и вопросы защиты персональных данных приобретают актуальность, требуя новых стандартов и технологий безопасности.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вызовы и возможности Запада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Запада проходят через сложный этап трансформации, где успех зависит от адаптации экономики, социальной политики и интеграции, формируя будущее мировой роли региона.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2026-05-11T02:38:57Z</dcterms:created>
  <dcterms:modified xsi:type="dcterms:W3CDTF">2026-05-11T02:38:57Z</dcterms:modified>
</cp:coreProperties>
</file>