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Биогеоценозы, экосистемы и биосфера: основные темы и значение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взаимосвязи жизни и природы помогает сохранить планету и её ресурсы.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понятий биогеоценоз и экосистема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«биогеоценоз» ввёл В.Н. Сукачёв в 1942 году для описания природных комплексов. Экосистема, введённая А.Г. Тенсли в 1935, объединяет живое и неживое. В.И. Вернадский в 1926 году подчеркнул влияние живых организмов на окружающую среду.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Биогеоценоз: определение и структура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биогеоценоз?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 — это природный комплекс, включающий растения, животных, микроорганизмы, а также почву, воду и воздух. Это единое сообщество с устойчивыми связями внутри.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биогеоценоза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биогеоценоза складывается из продуцентов, консументов и редуцентов. Эти звенья обеспечивают обмен веществ и энергии внутри чётко ограниченного природного пространства.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Экосистема: современное научное определение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— это взаимодействующая совокупность живых организмов и среды с обменом энергии и веществ в природном комплексе.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экосистем включают пруды, леса, болота и океаны, служащие различным биологическим сообществам и условиям обитания.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существуют на всех масштабах — от микроскопических до глобальных, объединяя все уровни природы в единую систему.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экосистемы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компоненты включают продуцентов (растения и водоросли), консументов (травоядных, хищников) и редуцентов (бактерии, грибы).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— температура, свет, влажность, минералы и почва. Все элементы тесно связаны, взаимно влияя на устойчивость экосистемы.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энергии в экосистеме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солнечной энергии через уровни питания до разложения органики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3701" y="2400298"/>
            <a:ext cx="5274270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 и экосистема: сходства и различия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терминов по ключевым признакам наглядно показывает особенности и области применения каждого понятия.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концепции дополняют друг друга в исследовании природных систем.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 экологии, отечественные и международные источники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325" y="2208985"/>
            <a:ext cx="2533649" cy="17196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9005" y="2208985"/>
            <a:ext cx="2533649" cy="17196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5065" y="2208985"/>
            <a:ext cx="2533649" cy="17196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01125" y="2208985"/>
            <a:ext cx="2533649" cy="17196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826323" y="4257674"/>
            <a:ext cx="2222902" cy="1362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5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биогеоценоз: берёзовая роща
</a:t>
            </a:r>
            <a:pPr algn="l" indent="0" marL="0">
              <a:lnSpc>
                <a:spcPct val="100000"/>
              </a:lnSpc>
              <a:buNone/>
            </a:pPr>
            <a:r>
              <a:rPr lang="en-US" sz="11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берёзовой роще сосредоточено множество видов растений, животных и птиц. Здесь поддерживается сложная сеть связей между обитателями и окружающей средой.
</a:t>
            </a:r>
            <a:endParaRPr lang="en-US" sz="1305" dirty="0"/>
          </a:p>
        </p:txBody>
      </p:sp>
      <p:sp>
        <p:nvSpPr>
          <p:cNvPr id="14" name="Text 2"/>
          <p:cNvSpPr txBox="1"/>
          <p:nvPr/>
        </p:nvSpPr>
        <p:spPr>
          <a:xfrm>
            <a:off x="3600003" y="4257674"/>
            <a:ext cx="2222902" cy="1362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Болотный биогеоценоз: уникальные растения и 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болотный ландшафт представлен осокой, мхами и земноводными. Высокое содержание влаги создаёт особые условия для жизни многих видов.
</a:t>
            </a:r>
            <a:endParaRPr lang="en-US" sz="1236" dirty="0"/>
          </a:p>
        </p:txBody>
      </p:sp>
      <p:sp>
        <p:nvSpPr>
          <p:cNvPr id="15" name="Text 3"/>
          <p:cNvSpPr txBox="1"/>
          <p:nvPr/>
        </p:nvSpPr>
        <p:spPr>
          <a:xfrm>
            <a:off x="6366063" y="4257674"/>
            <a:ext cx="2222902" cy="1362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Прудовый биогеоценоз: богатство водной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Пруды населены разнообразными водорослями, рыбами и беспозвоночными. Взаимодействие живых организмов и воды обеспечивает равновесие экосистемы.
</a:t>
            </a:r>
            <a:endParaRPr lang="en-US" sz="1291" dirty="0"/>
          </a:p>
        </p:txBody>
      </p:sp>
      <p:sp>
        <p:nvSpPr>
          <p:cNvPr id="16" name="Text 4"/>
          <p:cNvSpPr txBox="1"/>
          <p:nvPr/>
        </p:nvSpPr>
        <p:spPr>
          <a:xfrm>
            <a:off x="9132123" y="4257674"/>
            <a:ext cx="2222902" cy="1362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Степной биогеоценоз: дом злаков и мелких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покрыты злаковыми травами, обитают грызуны и насекомые. Почва чернозём характеризуется плодородием и играет важную роль в поддержании экосистемы.
</a:t>
            </a:r>
            <a:endParaRPr lang="en-US" sz="1298" dirty="0"/>
          </a:p>
        </p:txBody>
      </p:sp>
      <p:sp>
        <p:nvSpPr>
          <p:cNvPr id="17" name="Text 5"/>
          <p:cNvSpPr txBox="1"/>
          <p:nvPr/>
        </p:nvSpPr>
        <p:spPr>
          <a:xfrm>
            <a:off x="688150" y="1027375"/>
            <a:ext cx="108396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биогеоценозов в природе России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6267" y="1041885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веществ: фундамент устойчивости природы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457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и осадки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84700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испаряется с поверхности и возвращается в виде дождя, поддерживая влажность и питание живых организмов.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8537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Фиксация азота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4700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усваивают атмосферный азот, доступный растениям для роста и развития.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10582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 дыхание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6097135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поглощают углекислый газ и солнечный свет, создавая органическое вещество и возвращая кислород в атмосферу.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10582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и возврат веществ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6100241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Разложители превращают органику в минеральные соединения, замыкая круговорот веществ и поддерживая плодородие.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и пищевая сеть в экосистеме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уровне передача энергии уменьшается примерно на 90%, что ограничивает длину пищевых цепей.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Эффективное использование энергии зависит от устойчивости и разнообразия пищевых сетей в экосистеме.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исследования, данные о трофических уровнях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экосистем: условия и примеры нарушений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экосистем определяется способностью сохранять свою структуру и основные функции при изменениях в окружающей среде, обеспечивая долгосрочное поддержание жизни.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Ключевыми факторами устойчивости являются разнообразие видов, сбалансированность пищевых цепей и способность экосистемы к восстановлению после природных и антропогенных воздействий.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нарушает естественные связи, что ведёт к исчезновению многих видов и усилению эрозии почвы, снижая плодородие территорий и устойчивость экосистемы.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водоёмов ведёт к гибели водных организмов, а исчезновение опылителей снижает урожайность культур, что негативно сказывается на здоровье и питании человека.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75" y="2078428"/>
            <a:ext cx="3397500" cy="27372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200" y="2078378"/>
            <a:ext cx="3397500" cy="27372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9800" y="2078378"/>
            <a:ext cx="3397500" cy="273724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экосистемы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9790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химикаты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использование удобрений и пестицидов в полях нарушает химический баланс почвы и водных экосистем. Это приводит к снижению численности полезных микроорганизмов и заражению источников питьевой воды.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4446175" y="5030863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строительство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городов фрагментирует природные ландшафты, сокращая места обитания диких животных. Увеличение площади асфальтированных поверхностей нарушает естественный водный режим и способствует эрозии почв.
</a:t>
            </a:r>
            <a:endParaRPr lang="en-US" sz="991" dirty="0"/>
          </a:p>
        </p:txBody>
      </p:sp>
      <p:sp>
        <p:nvSpPr>
          <p:cNvPr id="13" name="Text 4"/>
          <p:cNvSpPr txBox="1"/>
          <p:nvPr/>
        </p:nvSpPr>
        <p:spPr>
          <a:xfrm>
            <a:off x="809445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инвазивных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чужеродных растений и животных изменяет природные сообщества, вытесняя местные виды. Это снижает биоразнообразие и нарушает устойчивость экосистем, делая их более уязвимыми к болезням и климатическим изменениям.
</a:t>
            </a:r>
            <a:endParaRPr lang="en-US" sz="10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4824" y="2400298"/>
            <a:ext cx="5274270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Экосистемные услуги: вклад природы в жизнь человека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типы экосистемных услуг и конкретные примеры их проявления в природе. Услуги важны как для здоровья людей, так и для экономики.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Экосистемные услуги имеют ключевое значение для поддержания баланса природы и обеспечения благосостояния человека, их сохранение экономически выгодно.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экологические отчёты, 2023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биосферы и её объём по В.И. Вернадскому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это целостная оболочка Земли, которая включает живые организмы и их влияние на литосферу, гидросферу и атмосферу, формируя единую жизненную систему.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Вернадский подчеркнул, что именно организмы изменяют химический состав окружающей среды, поддерживая условия, благоприятные для жизни и взаимосвязанных процессов.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характеризуется активным взаимодействием всех форм жизни с неживой природой, обеспечивая энерго- и веществопотоки, необходимые для устойчивого развития планеты.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8213"/>
            <a:ext cx="5237100" cy="17900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2238" y="2182425"/>
            <a:ext cx="5237100" cy="17900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901287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Пространственное распространение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охватывает область от глубоких частей океанов до верхних слоёв атмосферы, где условия позволяют существовать живым организмам. Она не имеет жестко фиксированных границ, меняясь с природными факторами.
</a:t>
            </a:r>
            <a:endParaRPr lang="en-US" sz="1442" dirty="0"/>
          </a:p>
        </p:txBody>
      </p:sp>
      <p:sp>
        <p:nvSpPr>
          <p:cNvPr id="10" name="Text 2"/>
          <p:cNvSpPr txBox="1"/>
          <p:nvPr/>
        </p:nvSpPr>
        <p:spPr>
          <a:xfrm>
            <a:off x="6548275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экстремальных условиях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микроорганизмы адаптировались к суровым местам: горячие источники с температурой свыше 70°C и ледяные области Арктики и Антарктики, доказывая уникальную жизнестойкость биосферы.
</a:t>
            </a:r>
            <a:endParaRPr lang="en-US" sz="1442" dirty="0"/>
          </a:p>
        </p:txBody>
      </p:sp>
      <p:sp>
        <p:nvSpPr>
          <p:cNvPr id="11" name="Text 3"/>
          <p:cNvSpPr txBox="1"/>
          <p:nvPr/>
        </p:nvSpPr>
        <p:spPr>
          <a:xfrm>
            <a:off x="688000" y="1027375"/>
            <a:ext cx="108639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 строение биосферы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круговороты веществ в биосфере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Циклы воды, углерода и азота обеспечивают постоянное обновление ресурсов благодаря тесному взаимодействию живых организмов и среды. Каждый играет ключевую роль в устойчивости биосферы.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протекание всех трёх циклов поддерживает жизнь и регулирует климатическую систему Земли, предотвращая истощение жизненно важных ресурсов.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атлас Земли, 2022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348" y="2233462"/>
            <a:ext cx="484838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0784" y="2254749"/>
            <a:ext cx="589800" cy="4718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29184" y="2233462"/>
            <a:ext cx="380944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36633" y="2223541"/>
            <a:ext cx="554100" cy="554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воздействие человека на биосферу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Уничтожение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год исчезает около 1% видов из-за утраты мест обитания и экологических стрессов, что снижает биологическое разнообразие биосферы.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Парниковый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концентрации углекислого газа и других газов ведёт к глобальному потеплению и изменению климатических условий во всём мире.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Кислотные дожди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атмосферы газами приводит к кислотным осадкам, которые разрушают растения, почвы и водные объекты, нарушая экосистемы.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океанов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пластиковых отходов и токсинов в мировом океане формирует мусорные острова, угрожая морской флоре и фауне.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17754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национальных парков обеспечивает защиту редких видов и их местообитаний, способствуя сохранению биоразнообразия и естественных процессов.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424514" y="2939393"/>
            <a:ext cx="2900400" cy="24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соглашения, такие как Конвенция о биоразнообразии и Парижское соглашение, а также экологическое образование помогают мобилизовать усилия общества в охране природы.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экосистем и биосферы: пути решения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биосферы: вызовы и стратегии устойчивого развития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требует рационального использования природных ресурсов и перехода на возобновляемые источники энергии, чтобы снизить нагрузку на окружающую среду.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выбросов загрязняющих веществ и охрана биоразнообразия являются основой для сохранения экосистем и климата планеты для будущих поколений.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Вовлечение школьников и молодёжи в природоохранные проекты формирует экологическую культуру и стимулирует ответственное отношение к природе с раннего возраста.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650" y="4537943"/>
            <a:ext cx="6696900" cy="18442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57850" y="1339350"/>
            <a:ext cx="6595200" cy="17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 и значение темы для общества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2757850" y="3393826"/>
            <a:ext cx="6595200" cy="10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структуры и функций биогеоценозов, экосистем и биосферы помогает сохранить природу. Ответственное отношените к окружающей среде — залог здоровья планеты и будущего человечества.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2026-05-09T20:47:28Z</dcterms:created>
  <dcterms:modified xsi:type="dcterms:W3CDTF">2026-05-09T20:47:28Z</dcterms:modified>
</cp:coreProperties>
</file>