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Интернет: устройство, сервисы и роль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связывает устройства и сервисы, меняя обучение, общение и цифровую экономику.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ARPANET в 1969 году до TCP/IP в 1983-м и Всемирной паутины в 1989–1991: идеи превратились в практику. Массовый широкополосный доступ, смартфоны и облака ускорили рост пользователей по всему миру.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Интернет стал мировой информационной средой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«сеть сетей»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не контролируется одной организацией: его образуют автономные сети провайдеров, операторов связи, университетов, компаний и дата-центров. Это помогает системе работать гибко при нагрузке и изменениях.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передаются пакетами: каждый пакет движется через маршрутизаторы и промежуточные узлы, выбирая подходящий путь. Такой способ позволяет эффективно распределять трафик между множеством направлений.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точки обмена трафиком дают сетям возможность соединяться напрямую. В результате уменьшается количество «лишних» пересылок и обычно снижается задержка при отправке сообщений и запросов.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запрос пользователя доходит до сервера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 сети: от ввода адреса до отображения страницы в браузере.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344777"/>
            <a:ext cx="4166100" cy="29223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сетевые понятия и их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строится на согласованных адресах и протоколах, которые обеспечивают доставку данных, их обработку и работу веб-сервисов.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без согласованных протоколов и правил адресации работа Интернета была бы невозможна.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базовым сетевым протоколам (общепринятые определения).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Доменные имена, IP-адреса и система DNS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Доменное имя делает адрес ресурса понятным: вместо числовой последовательности пользователь вводит имя сайта. IP используется как реальный «адрес устройства» в сети: IPv4 опирается на 32 бита и исторически исчерпывает адресное пространство, а IPv6 использует 128 бит.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 работает как справочная система с иерархией. Сначала определяют корневые сервера, затем переходят к доменам верхнего уровня и далее — к зоне и ответственному регистратору. Такая структура помогает находить правильный IP-адрес и поддерживает стабильную навигацию по ресурсам.
</a:t>
            </a:r>
            <a:endParaRPr lang="en-US" sz="1315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доменные имена и разные версии IP
</a:t>
            </a:r>
            <a:endParaRPr lang="en-US" sz="1362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работа DNS по иерархии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в мире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особенно заметен в регионах, где мобильный интернет и смартфоны сделали подключение доступнее и проще для повседневных задач.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прошёл путь от «доступа для части людей» к массовой среде: увеличение аудитории меняет привычки обучения, работы и развлечений.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уровне порядка величин: около 1 млрд (середина 2000-х), более 3 млрд (середина 2010-х), свыше 5 млрд (2024); точные значения в источнике не указаны.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интернет-сервисы и их назначение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Веб-сайты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Веб-сайты публикуют информацию: от новостей до учебных материалов. Они передают страницы и файлы по веб-протоколам, а пользователи получают доступ через браузеры и ссылки.
</a:t>
            </a:r>
            <a:endParaRPr lang="en-US" sz="1082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 чаты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поддерживают оперативное общение и групповые беседы. Часто они сочетают текст, фото и файлы, поэтому нагрузка на сеть связана с регулярной передачей медиа.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помогает формально и удобно обмениваться сообщениями, документами и уведомлениями. Она особенно подходит для переписки, где важны структура письма и надёжная доставка.
</a:t>
            </a:r>
            <a:endParaRPr lang="en-US" sz="1082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хранилища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дают возможность хранить файлы и работать с ними совместно. Данные доступны с разных устройств, а изменения синхронизируются через инфраструктуру сервиса.
</a:t>
            </a:r>
            <a:endParaRPr lang="en-US" sz="101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Потоковое видео
</a:t>
            </a:r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Потоковое видео передаёт контент фрагментами, чтобы воспроизведение начиналось быстро. Чем стабильнее соединение, тем меньше задержек и тем приятнее просмотр.
</a:t>
            </a:r>
            <a:endParaRPr lang="en-US" sz="11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паутина и браузеры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WWW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паутина (WWW) — это информационная система внутри Интернета. Она основана на гипертексте: страницы связаны ссылками, а пользователи перемещаются по ним с помощью адресов.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браузер превращает код в страницу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Браузеры (Chrome, Firefox, Edge, Safari) отображают веб-страницы по-разному, но следуют стандартам. Они интерпретируют HTML-разметку, применяют CSS-стили и выполняют логику JavaScript, обеспечивая интерактивность.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интернет-сервисы занимают большую часть трафика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обычно «тянет» наибольший объём данных из‑за постоянной передачи потока. Поэтому именно оно заметнее всего влияет на нагрузку сети.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кроме видео значительную роль играют коммуникации и медиа: социальные сети и мессенджеры формируют регулярный трафик повседневного общения.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без привязки к точным измерениям: точные доли в процентах в исходном описании не приведены (доли заданы как относительные).
</a:t>
            </a:r>
            <a:endParaRPr lang="en-US" sz="9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53923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7547" y="3485651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27963" y="2593023"/>
            <a:ext cx="348862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Провайдеры, магистральные каналы и дата-центры
</a:t>
            </a:r>
            <a:endParaRPr lang="en-US" sz="2551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Интернет-провайдер (доступ для пользователей)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 подключает дома, школы и организации к сети и обеспечивает доступ к внешним ресурсам. Он отвечает за входящую и исходящую связь абонента, а также базовую маршрутизацию трафика.
</a:t>
            </a:r>
            <a:endParaRPr lang="en-US" sz="1174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Магистральные каналы (между городами и странами)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Магистральные линии связи передают большие объёмы данных между регионами. Благодаря их пропускной способности пользователи получают веб-сервисы, видеосвязь и облачные данные практически по всему миру.
</a:t>
            </a:r>
            <a:endParaRPr lang="en-US" sz="1161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инфраструктура (кабели и каналы)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Оптоволоконные линии служат основой высокоскоростного обмена. Подводные кабели, радиоканалы и спутниковые системы расширяют зону покрытия, особенно там, где проложить кабель сложно.
</a:t>
            </a:r>
            <a:endParaRPr lang="en-US" sz="1185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Дата-центры (серверы и хранение данных)
</a:t>
            </a:r>
            <a:pPr algn="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Дата-центры размещают серверы приложений и хранилища данных, включая резервные копии. Они поддерживают работу популярных сервисов и обеспечивают обработку запросов с нужным уровнем доступности.
</a:t>
            </a:r>
            <a:endParaRPr lang="en-US" sz="1072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трафиком (соединение сетей)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сети разных организаций обмениваются данными напрямую, задержки снижаются. Точки обмена трафиком помогают провайдерам соединять маршруты эффективнее и быстрее доставлять содержимое пользователю.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безопасности при работе в сети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Защищённое соединение, проверка сайта, шифрование и дисциплина пользователя уменьшают риск перехвата, подмены и мошенничества.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168328"/>
            <a:ext cx="4392900" cy="32752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доступа в Интернет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краткое сопоставление основных технологий подключения. Одинаковый сервис может работать по-разному, потому что различаются скорость, задержка, устойчивость и условия покрытия.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доступ, оценивайте не только скорость, но и задержку (влияет на звонки и игры), устойчивость соединения и реальную стоимость обслуживания.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технологий подключения.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 образовании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организовать дистанционное обучение: от видеолекций и заданий в образовательных платформах до общения с преподавателем. Это расширяет маршруты обучения и упрощает регулярную практику для школьников.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используют интернет для поиска научной и справочной информации, просмотра демонстраций и чтения материалов из цифровых библиотек. Важно учиться фиксировать источники и проверять, кто и зачем публикует данные.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работе применяются интерактивные тесты и тренажёры, которые дают быстую обратную связь. При этом полезно сравнивать несколько объяснений, чтобы отделять факты от отдельных точек зрения.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 сети требуют сетевой этики: уважительных комментариев, соблюдения авторских прав и аккуратности при цитировании. Умение работать в группе помогает формировать и цифровую культуру, и критическое мышление.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цифровой среды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показывает важность баланса: интернет даёт выгоду, но риски растут, если игнорировать меры защиты и правила поведения.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вывод: чем выше цифровая грамотность и дисциплина, тем больше положительный эффект и ниже вероятность фишинга, кибербуллинга и утечек.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представление для обсуждения (без привязки к конкретной статистике).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новые формы общения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формируют персональные ленты и позволяют объединяться в сообщества по интересам. Это ускоряет обмен новостями и материалами, но создаёт эффект «одного круга», когда видны только близкие по взглядам публикации.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Рекомендательные алгоритмы влияют на то, какие темы и авторы чаще появляются у пользователя. В школьной среде особенно значимы риски кибербуллинга и давления в комментариях, поэтому важны эмпатия и ответственность.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 цифровой экономике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поддерживает электронную коммерцию, онлайн-банкинг, доставку, удалённую работу и сервисы по подписке. Покупка и получение услуг становятся быстрее, а процессы часто автоматизируются для сокращения времени ответа.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используют облачные технологии, аналитику данных и автоматизацию, чтобы точнее обслуживать клиентов и эффективнее управлять ресурсами. Это помогает быстрее адаптироваться к спросу и снижать затраты на внутренние операции.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цифровой экономики критичны стабильность связи, защита платежей и доверие пользователей. Одновременно требуется защита коммерческой информации и контроль доступа, чтобы снижать последствия атак и утечек.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Интернет применяется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Интернет опирается на сетевые технологии в коммуникациях, обучении и торговле. Быстро растут дистанционные сервисы: онлайн-записи, телемедицина и электронные госуслуги.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услуга требует регулярного обмена данными, она становится более интернет-зависимой. Поэтому качество связи и безопасность напрямую влияют на удобство и надёжность сервисов.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тематическое представление (без расчёта точных долей по официальной статистике).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5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развивается Интернет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5G и перспективы 6G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поколения мобильной связи нацелены на рост скорости и снижение задержек. Это важно для видеосервисов, удалённой работы и технологий, где реакция системы должна быть почти мгновенной.
</a:t>
            </a:r>
            <a:endParaRPr lang="en-US" sz="1043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больше устройств будет подключаться к сети: от датчиков в инфраструктуре до бытовой техники. Такой подход повышает удобство, но требует аккуратного управления доступом и обновления устройств.
</a:t>
            </a:r>
            <a:endParaRPr lang="en-US" sz="1038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группировки расширяют покрытие там, где наземная инфраструктура ограничена. Это помогает уменьшать цифровое неравенство и поддерживать связь в удалённых и труднодоступных регионах.
</a:t>
            </a:r>
            <a:endParaRPr lang="en-US" sz="942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сервисах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усиливает персонализацию и автоматизирует анализ данных, помогая в поддержке пользователей и прогнозировании. Одновременно растёт ответственность за прозрачность, качество данных и снижение рисков ошибок.
</a:t>
            </a:r>
            <a:endParaRPr lang="en-US" sz="936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надёжная киберзащита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Интернета должно сопровождаться укреплением защиты: от фильтрации атак до безопасной идентификации. Важно снижать последствия мошенничества и повышать устойчивость сервисов к взломам.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ключевая часть современной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объединяет инфраструктуру, протоколы и сервисы, связывая миллиарды пользователей. Он ускоряет обучение, работу и общение, но требует критического мышления, безопасных привычек и уважения к цифровой среде.
</a:t>
            </a:r>
            <a:endParaRPr lang="en-US" sz="351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2026-05-14T12:34:01Z</dcterms:created>
  <dcterms:modified xsi:type="dcterms:W3CDTF">2026-05-14T12:34:01Z</dcterms:modified>
</cp:coreProperties>
</file>