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Мир природных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— сложные системы живых организмов и их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природное сообщество и почему оно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— это совокупность взаимосвязанных живых организмов и неживой среды. Животные, растения, грибы, микроорганизмы вместе с почвой, водой и светом формируют среду, способную самосохраняться и развиваться.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природного сообщества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зеленые растения, которые с помощью фотосинтеза преобразуют солнечную энергию в питательные вещества.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— бактерии и грибы, разлагающие мертвые организмы и возвращающие питательные вещества в почву.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— животные и насекомые, питающиеся растениями и другими организмами для получения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состоит из нескольких слоев: верхний — высокие деревья, средний — кустарники, нижний — травы и мох. Такая структура создаёт разнообразные места обитания для множества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леса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зайцы, лисы, птицы, например, чёрные дрозды. Насекомые, такие как жуки-короеды, играют важную роль в круговороте веществ.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берёзово-соснового леса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для средней полосы России лес с доминированием берёзы и сосны, где разнообразие растений и животных создаёт устойчивую экосистему.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обитатели лесного сообщества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лугов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покрыты многолетними травами: клевер, овсяница, ромашка. Они удерживают почву и сохраняют влагу, обеспечивая среду для других организмов.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 лугах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Летыстрельцы, бабочки, муравьи в больших количествах обитают в лугах. Они участвуют в опылении и являются пищей для многих животных.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лугов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Полевки и слепыши — распространённые жители лугов. Они помогают аэрации почвы и служат пищей для хищников.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луговых сообществ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земноводные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и озёра населены щукой, карасем, лягушками и тритонами, которые играют важную роль в биологическом равновесии водоёмов.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фитопланктон являются основой пищевых цепей, обеспечивая питание для многочисленных обитателей водоёмов.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 моллюски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 улитки помогают разлагать органику и служат пищей для рыб и птиц, влияя на качество экосистемы.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водных экосистем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Саксаул, верблюжья колючка и суккуленты приспособлены к засушливым условиям — запасают воду и снижают испарение.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Верблюды, тушканчики, ящерицы и скорпионы активны преимущественно ночью, чтобы избежать палящего солнца и сохранить воду.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жаре и засухе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пустыни обладают особенностями строения и поведения, позволяющими им выживать в условиях дефицита влаги и резких перепадов температуры.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условиях пустыни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Сфагновый мох, осока и рогоз образуют плотный покров, задерживающий влагу и создающий кислую среду с замедленным разложением.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болот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ужи, жужелицы и утки приспособлены к влажным условиям и играют важную роль в пищевых цепях болот.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болот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регулируют водный сток, очищают воду и служат убежищем для редких и исчезающих видов.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болот и её особенности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живого и неживого в сообществе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почвы определяет виды растений, которые могут успешно развиваться в данной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воду и минералы из почвы, используя солнечный свет для фотосинтеза, производя органические вещества.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зависят от растений как источника пищи и укрытий, формируя сложные пищевые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уровень освещения влияют на жизнедеятельность и распределение обитателей природного сообщества.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их взаимосвязи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пищевые цепи переплетаются в сложные сети, обеспечивая устойчивость экосистемы и разнообразие видов.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начинается с растений — производителей, продолжается травоядными и далее хищниками, показывая передачу энергии.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трава служит пищей кузнечику, который становится добычей жабы, а та — пищей ежу.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питания: движение энергии в природном сообществе
</a:t>
            </a:r>
            <a:pPr algn="l" indent="0" marL="0">
              <a:lnSpc>
                <a:spcPct val="120000"/>
              </a:lnSpc>
              <a:buNone/>
            </a:pPr>
            <a:r>
              <a:rPr lang="en-US" sz="2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теряется на жизнедеятельность организмов, что ограничивает количество уровней в пищевой цепи. Разрушители ускоряют возврат веществ в окружающую среду.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постепенно уменьшается с каждым трофическим уровнем, подчёркивая важность производителей и разложителей для устойчивости экосистемы.
</a:t>
            </a:r>
            <a:endParaRPr lang="en-US" sz="1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цветковых растений пчёлами и бабочками обеспечивает размножение, создавая семена для новых растений и поддерживая разнообразие флоры.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разрушая органические остатки, возвращают питательные вещества в почву, а хищники регулируют численность животных, поддерживая баланс в сообществе.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распространяя семена и плоды, способствуют расселению растений, что укрепляет растительные сообщества и влияет на структуру экосистемы.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видов в экосистеме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преобразования в лесу
</a:t>
            </a:r>
            <a:pPr algn="l" indent="0" marL="0">
              <a:lnSpc>
                <a:spcPct val="130039"/>
              </a:lnSpc>
              <a:buNone/>
            </a:pPr>
            <a:r>
              <a:rPr lang="en-US" sz="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осенью насыщается яркими красками перед опадом листьев. Животные готовятся к зиме, собирая запасы или уходя в спячку, что снижает активность экосистемы.
</a:t>
            </a:r>
            <a:endParaRPr lang="en-US" sz="121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природы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растительность начинает интенсивно расти, а животные активизируются для размножения. Этот период характеризуется значительным увеличением видов и их активности.
</a:t>
            </a:r>
            <a:endParaRPr lang="en-US" sz="1199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 экосистемы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замедляются процессы жизни: многие растения впадают в состояние покоя, а животные либо мигрируют, либо снижают активность, сохраняя ресурсы.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жизни сообществ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74986"/>
            <a:ext cx="4534800" cy="2685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разнообразия природных сообществ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отличие природных сообществ по количеству видов и степени воздействия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видовое разнообразие и уникальнее среда, тем устойчивее сообщество к внешним воздействиям.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как основа устойчивости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адаптации сообществ к изменениям климата, обеспечивая гибкость и сохранение экологических функций.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редкие виды, такие как белый медведь и дальневосточный леопард, играют ключевую роль в сохранении природного равновесия.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Амазонки сосредоточено огромное число видов, что делает эти экосистемы особенно устойчивыми и важными для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исчезновение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уничтожает среду обитания многих животных и растений, нарушая природные связи и уменьшая биоразнообразие на больших территориях.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его эффект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озёр приводит к гибели рыбы и водных растений, разрушая пищевые цепи и снижая качество воды, важной для всех живых 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бобров в России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охоты и изменения ландшафтов численность бобров снизилась, что отразилось на водных экосистемах и изменении береговой линии.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природные сообщества: влияние и последствия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 — уникальное наследие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Байкала охраняется для сохранения нерпы и редких водных растений, обеспечивая естественную среду для видов, обитающих только здесь.
</a:t>
            </a:r>
            <a:endParaRPr lang="en-US" sz="117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заповедник: вулканы и животные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защищает уникальные ландшафты, включая действующие вулканы, и разнообразие диких животных, сохраняя природу Камчатки.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Алтайский национальный парк — природный ареал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охраняет горные экосистемы и редкие виды, способствует экологическому туризму и научным исследованиям в регионе.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заповедники и национальные парки России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баланс: роль сообществ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способствует стабильному климату, предотвращая экстремальные погодные явления и природные катастрофы.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регулируют газообмен, обеспечивая баланс кислорода и углекислого газа в атмосфере для жизни всех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фильтруют воду, удерживают почву и предотвращают эрозию, поддерживая плодородие и здоровье ландшафтов.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торфяных болот в Беларуси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болот позволила вернуть пищевые источники и место обитания редким птицам и растениям, улучшив экологическое состояние региона.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зубра в Брянские леса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реинтродукции зубра успешно увеличила популяцию, которая теперь поддерживает биологическое разнообразие и здоровье лесных экосистем.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Санация рек и озёр и возвращение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 в России способствовала появлению европейской норки и озёрной лягушки, восстанавливая пищевые цепи и условия жизни водных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проекты восстановления природы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сохранения природных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— основа жизни на Земле. Их защита обеспечивает здоровье экосистем и устойчивое будущее для всех поколений.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2026-05-08T00:54:49Z</dcterms:created>
  <dcterms:modified xsi:type="dcterms:W3CDTF">2026-05-08T00:54:49Z</dcterms:modified>
</cp:coreProperties>
</file>