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6550" y="1572897"/>
            <a:ext cx="4987500" cy="1915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 в Мировом океане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всё время меняет «маршруты» воды, перенося тепло и жизнь по планете.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489290" y="4478938"/>
            <a:ext cx="218084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 не бывает неподвижным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движется из‑за ветра, приливообразующей силы Луны и Солнца, а также из‑за различий температуры и солёности. На направление потоков влияют вращение Земли, очертания берегов и рельеф дна.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10257"/>
            <a:ext cx="342803" cy="3047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чаще всего образуются, когда ветер передаёт поверхности океана свою энергию. Они колышут верхний слой воды и переносят энергию к берегам, иногда вызывая прибой.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отливы связаны с притяжением Луны и Солнца. В результате уровень моря периодически повышается и понижается, особенно заметно это в бухтах и узких заливах.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— это устойчивые направленные потоки, которые переносят огромные массы воды на большие расстояния. Они помогают перемешиванию океана и влияют на температуру побережий.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движения соединяют верхние и глубинные слои океана. Из‑за разной плотности вода может подниматься или опускаться, меняя состав и условия для живых организмов.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движения океанических вод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возникает движение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движения воды в Мировом океане связаны с нагреванием, ветром, гравитацией и различиями свойств воды.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ветер «заводит» воду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передаёт воде энергию, на поверхности появляется качающееся движение. Сначала это небольшие неровности, а затем они превращаются в волны. Ветер будто «поднимает» поверхность океана на гребни.
</a:t>
            </a:r>
            <a:endParaRPr lang="en-US" sz="101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ровных волн к прибою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открытом океане волны обычно вытянуты и идут довольно ровно. У берега они замедляются, становятся выше и начинают ломаться, образуя прибой. Так энергия волны расходуется у линии берега.
</a:t>
            </a:r>
            <a:endParaRPr lang="en-US" sz="1152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волны на поверхности океана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4947" y="1835776"/>
            <a:ext cx="3423463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движений воды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сопоставим причины, места наблюдения и типичные примеры.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причины дают разные «масштабы» движения: от коротких прибрежных волн до дальних переносов течениями.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географии и океанографии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раза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означает, что в сутки уровень воды обычно повышается дважды.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физической географии (обобщённые сведения)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суток приливов и отливов бывает обычно два: вода регулярно поднимается и опускается.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1196" y="2057985"/>
            <a:ext cx="254527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105694"/>
            <a:ext cx="517045" cy="4136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холодные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бывают тёплыми и холодными. Тёплые несут воду из более жарких районов, а холодные — из более прохладных, поэтому меняют условия у берегов.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«как трассы»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— это устойчивые направленные потоки воды. Их часто сравнивают с реками: они имеют направление и «переносят» воду на расстояния, влияя на жизнь в море.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тепла и солей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переносят тепло и соли, а также помогают перемешивать океанские воды. Такое перемешивание влияет на состав среды и распределение кислорода в слоях.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живые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движется, вместе с ней могут перемещаться и организмы. Течения создают условия для распространения планктона и других обитателей океана на большие расстояния.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 как реки в океане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холодные течения мира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широта не гарантирует одинаковую погоду: течения меняют температуру воды, а значит, и то, как воздух над морем прогревается.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способствуют более мягкому климату у берегов, а холодные часто связаны с более прохладным и сухим воздухом, иногда с туманами.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течений: учебные справочники по географии (перечень распространённых течений)
</a:t>
            </a:r>
            <a:endParaRPr lang="en-US" sz="87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океанических течений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ветры создают поверхностные течения: воздух как бы «толкает» верхний слой воды, задавая ему направление и скорость движения.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температуры и солёности меняют плотность воды. Более тёплая и менее солёная вода легче, поэтому в океане возникают перемещения между слоями.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 и очертания материков меняют путь потоков: течение огибает берега и острова, а его направление может отклоняться от первоначального.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— одно из самых известных тёплых течений Мирового океана. Он переносит тёплую воду из района Мексиканского залива к северо-востоку через Атлантический океан.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Гольфстриму климат Западной Европы мягче, чем в других местах на той же широте. Тёплая вода влияет на погодные условия, а значит и на жизнь людей и природы прибрежных районов.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 Гольфстрим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движутся из более высоких широт в более тёплые районы, потому что вода там охлаждена и плотнее. При контакте с берегом они уменьшают температуру воздуха, усиливая прохладу.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и их влияние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зонах часто образуются туманы: тёплый влажный воздух над морем охлаждается у поверхности. В результате видимость может резко снижаться, а погода становится более сырой и изменчивой.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берегов, где холодные воды поднимаются из глубины, в море попадает больше питательных веществ. Это повышает продуктивность океана — начинается «подпитка» пищевых цепей.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питательных веществ поддерживает рост планктона, а он служит основой для многих видов рыб. Поэтому в районах апвеллинга нередко наблюдается высокая плотность морской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мировой циркуляции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процессов: плотность меняется из-за температуры, затем вода перемещается между глубиной и поверхностью.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Апвеллинг: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глубинные воды поднимаются к поверхности. Вместе с ними к верхним слоям приходят питательные вещества, поэтому в этих районах нередко много планктона и рыбы.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Даунвеллинг: погружение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воды опускаются вниз, перенося тепло и растворённый кислород в глубину. Это поддерживает «обмен» между слоями океана.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важны для распределения кислорода и тепла. Благодаря им условия в океане меняются не случайно, а обеспечивают более устойчивые места для питания и обитания.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Апвеллинг и даунвеллинг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тепла по океану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солнечной энергии распределяется неравномерно: у экватора её больше, а у полюсов значительно меньше. Океан переносит часть тепла течениями, сглаживая контрасты.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общий тренд: перераспределение тепла океаном уменьшает резкие различия по широтам. Тёплые и холодные течения работают вместе, формируя климатические зоны.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распределении солнечной энергии по широтам (широтный градиент), без привязки к конкретному набору измерений.
</a:t>
            </a:r>
            <a:endParaRPr lang="en-US" sz="7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движение вод важно для климата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нагревается и остывает медленно, поэтому он накапливает тепло и затем отдаёт его постепенно. Это делает климат более устойчивым и «смягчённым», особенно у морских побережий.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переносят тепло на большие расстояния: тёплая вода может перемещаться к более высоким широтам, а холодная — наоборот. Так формируются различия в температуре воздуха над океаном и сушей.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воды распределяет тепло и кислород между слоями океана. В итоге условия для жизни меняются по глубине и широте, а также по-разному воздействуют на погоду и влажность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43" y="1835776"/>
            <a:ext cx="444363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движения вод для природы и человека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океанских вод влияет и на природные процессы, и на человеческую деятельность: от климата и рыболовства до работы портов и безопасности у берега.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движения выполняют разные «задачи»: одни регулируют климат и перенос тепла, другие обеспечивают питание морских экосистем и требуют учёта для планирования у побережья.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уровня на основе описанных в теме связей между явлениями и их последствиями.
</a:t>
            </a:r>
            <a:endParaRPr lang="en-US" sz="8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Берега, волны и разрушение суши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постоянно воздействуют на берег: они разрушают скалы и стенки, а ещё перемещают песок и гальку. Потом эти материалы могут оказаться в другом месте, где условия для их отложения становятся подходящими.
</a:t>
            </a:r>
            <a:endParaRPr lang="en-US" sz="109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формируются пляжи, косы и отмели. Ветер и волны действуют по-разному в разных участках побережья, поэтому береговая линия меняется не сразу, а постепенно, сезон за сезоном.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2097743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1245" y="2115380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4199" y="2097743"/>
            <a:ext cx="169994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судов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течениях помогают выбирать более удобные и экономичные пути. Это уменьшает время в пути и расход топлива, особенно когда нужно обойти участки сильного встречного потока.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у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волнами и приливами важны для портов, пляжей и прибрежных построек. По этим данным оценивают риски подтоплений и сильного воздействия воды на береговые сооружения.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и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течениях, температуре и солёности воды используют для прогноза погоды и изучения климата. Их также применяют при наблюдениях за морскими организмами и состоянием экосистем.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знания о движении океана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 Мирового океана — это система связанных процессов. Волны, приливы, течения и перемещения воды возникают из-за ветра, притяжения Луны и Солнца, различий температуры и солёности, а также вращения Земли.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2026-05-13T00:01:21Z</dcterms:created>
  <dcterms:modified xsi:type="dcterms:W3CDTF">2026-05-13T00:01:21Z</dcterms:modified>
</cp:coreProperties>
</file>