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превращает звуки в образ, настроение и смысл.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и мир, который он слышит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учит слышать мир внимательнее
</a:t>
            </a:r>
            <a:endParaRPr lang="en-US" sz="2408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есть у всех народов и во все времена. Она показывает, как ритм, мелодия, темп, динамика и тембр превращают обычные звуки в чувства и образы.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не копирует случайные шумы, а отбирает нужные звуки и соединяет их в осмысленную музыкальную мысль.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может звучать по-разному, если изменить темп, ритм или громкость: радостно, тревожно или торжественно.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управляет вниманием слушателя, выделяя одни звуки, повторяя другие и создавая между ними контраст.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выбор делает музыку выразительной: она не просто звучит, а передает характер, настроение и замысел.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быть «хозяином» звуков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слух как основа музыкального творчества
</a:t>
            </a:r>
            <a:endParaRPr lang="en-US" sz="2317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замечает голоса, дождь, шаги, стук колес, шелест листьев и шум города. Даже привычные звуки становятся материалом для наблюдения, если слушать их внимательно.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них рождается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различать высоту, длительность, силу и окраску звука. Из таких наблюдений рождаются ритмы, интонации и мелодии, которые потом входят в произведение.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31904"/>
            <a:ext cx="4106400" cy="1678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музыкальной выразительности и их роль в звучании.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работают вместе: каждый меняет восприятие музыки, но особенно заметны ритм и мелодия.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музыкальной выразительности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меняет настроение музыки
</a:t>
            </a:r>
            <a:endParaRPr lang="en-US" sz="276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одного элемента может сделать произведение мягче, напряжённее или энергичнее.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на первое впечатление влияют мелодия и темп; остальные средства уточняют характер звучания.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средствам музыкальной выразительности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управляет вниманием слушателя
</a:t>
            </a:r>
            <a:endParaRPr lang="en-US" sz="2552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связывает отдельные звуки в единую линию, которую легко запомнить и узнать уже с первых тактов.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подниматься, опускаться, повторяться или резко меняться, поэтому слушатель чувствует развитие и направление музыкальной мысли.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часто воспринимаются как лёгкие и светлые, а низкие — как более плотные и основательные.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динамика создают характер произведения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рождает ощущение энергии, движения и танцевальности. Медленный темп чаще передаёт спокойствие, задумчивость или торжественность, поэтому сразу меняет настроение слушателя.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делает музыку живой: громкое звучание усиливает напряжение и силу, а тихое создаёт нежность, ожидание или ощущение тайны.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музыкальное произведение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превращается в готовый музыкальный образ.
</a:t>
            </a:r>
            <a:endParaRPr lang="en-US" sz="14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примеры музыкальной выразительности
</a:t>
            </a:r>
            <a:endParaRPr lang="en-US" sz="2367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особенно тонко работал с мелодией и настроением, поэтому его произведения легко запоминаются и ярко переживаются.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умел превращать короткий мотив в сильную и убедительную музыкальную мысль, которая звучит очень выразительно.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Модест Мусоргский передавал в музыке живые интонации речи и характеры людей, делая звучание особенно правдивым и образным.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8838" y="1295150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5169" y="1295150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бывает одинакового исполнения
</a:t>
            </a:r>
            <a:endParaRPr lang="en-US" sz="2514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исполнителя свой тембр: он может быть мягким, звонким, бархатным или резким. Поэтому одна и та же песня сразу приобретает особую окраску и узнаваемость.
</a:t>
            </a:r>
            <a:endParaRPr lang="en-US" sz="124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изменения нот песня звучит иначе, если ее исполняют быстрее или медленнее. Точный ритм делает музыку собранной, а свободный — более живой и личной.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передает не только слова и ноты, но и настроение: радость, тревогу, нежность или торжественность. От этого зависит, поверит ли слушатель музыкальному образу.
</a:t>
            </a:r>
            <a:endParaRPr lang="en-US" sz="116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исполнения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Фразировка, паузы, акценты и сила звука показывают индивидуальность музыканта. Поэтому одна мелодия может прозвучать как рассказ, признание или уверенный призыв.
</a:t>
            </a:r>
            <a:endParaRPr lang="en-US" sz="12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музыки легче всего замечает слушатель
</a:t>
            </a:r>
            <a:endParaRPr lang="en-US" sz="222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первом прослушивании внимание обычно цепляется за то, что можно быстро запомнить и повторить голосом или движением.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 ритм дают самый быстрый отклик, а темп и динамика заметнее при более внимательном повторном слушании.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«Основные средства музыкальной выразительности»; иллюстративная оценка значимости элементов.
</a:t>
            </a:r>
            <a:endParaRPr lang="en-US" sz="8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танец, марш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объединяет мелодию и слово, поэтому ее легко запомнить и напеть. Текст помогает точнее понять настроение и смысл произведения, а мелодия делает его выразительным.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строится на движении и ритме, а марш — на ровном пульсе и уверенном шаге. Эти жанры помогают ученикам услышать, как музыка передает действие и характер.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 какой группе относится инструмент и чем отличается его звучание.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инструментов помогают композитору выбирать нужную окраску звука: мелодическую, прозрачную, ритмическую или мощную.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музыкальных инструментов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 их звучание
</a:t>
            </a:r>
            <a:endParaRPr lang="en-US" sz="27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681" y="1295150"/>
            <a:ext cx="338438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слышит больше, чем обычный слушатель
</a:t>
            </a:r>
            <a:endParaRPr lang="en-US" sz="2089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замечает не только звучащие ноты, но и паузы между ними. Тишина помогает выделить фразу, создать ожидание и сделать мелодию более выразительной.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акценты
</a:t>
            </a:r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и сильные доли помогают строить форму произведения. Акценты подчеркивают важные места и направляют внимание слушателя к главной мысли.
</a:t>
            </a:r>
            <a:endParaRPr lang="en-US" sz="1189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и минор
</a:t>
            </a:r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в мажоре и миноре воспринимается по-разному: светло и радостно или мягко и печально. Музыкант слышит эти оттенки особенно точно.
</a:t>
            </a:r>
            <a:endParaRPr lang="en-US" sz="1270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простом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Опытный слух находит красоту даже в обычных звуках: шаге, шорохе, колебании голоса. Из таких деталей рождаются интонации, которые потом становятся музыкой.
</a:t>
            </a:r>
            <a:endParaRPr lang="en-US" sz="12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звука к музыкальному впечатлению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реальный звук превращается в переживание слушателя через выбор и исполнение музыкальных средств.
</a:t>
            </a:r>
            <a:endParaRPr lang="en-US" sz="12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чаще встречаются в школьной музыке
</a:t>
            </a:r>
            <a:endParaRPr lang="en-US" sz="244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жанры часто сравнивают по тому, как они помогают услышать ритм, образ и настроение.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танец и марш занимают основное место, потому что они наиболее наглядно показывают связь музыки с движением, словом и характером.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по музыке для 5 класса; распределение носит иллюстративный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ответственность музыканта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сам выбирает, как быстро звучит произведение, где сделать паузу и какой оттенок придать фразе. Эти решения делают исполнение живым и неповторимым.
</a:t>
            </a:r>
            <a:endParaRPr lang="en-US" sz="1583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свобода всегда связана с ответственностью: неверный темп или слишком резкая динамика могут изменить смысл музыки. Тогда слушатель почувствует не то, что хотел передать исполнитель.
</a:t>
            </a:r>
            <a:endParaRPr lang="en-US" sz="1373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хороший музыкант думает не только о красивом звучании, но и о точности образа. Каждая деталь исполнения влияет на настроение и понимание произведения.
</a:t>
            </a:r>
            <a:endParaRPr lang="en-US" sz="15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музыкального слуха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слух помогает выделить главное: мелодию, ритм, акценты и изменения звучания. Благодаря этому музыка становится не набором звуков, а осмысленным художественным сообщением.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мелодия удерживает внимание слушателя и делает произведение запоминающимся. Ясный ритм помогает почувствовать движение, а вместе они создают цельный образ и настроение.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композитор и исполнитель внимательно слышат материал, они умеют превратить обычный звук в художественный смысл. Так рождается музыка, которую хочется слушать снова.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Слышать, выбирать, создавать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превращает звуки в образ, потому что умеет слышать их смысл и выбирать нужные средства выразительности. Именно в этом проявляется его мастерство и сила.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2026-05-24T23:21:58Z</dcterms:created>
  <dcterms:modified xsi:type="dcterms:W3CDTF">2026-05-24T23:21:58Z</dcterms:modified>
</cp:coreProperties>
</file>