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уровень: ключевые понятия и темы урока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организмов как целостных и независимых живых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организменного уровня появилась с развитием клеточной теории и анатомии в XIX-XX веках. Сегодня организм рассматривается как сложная система, тесно связанная с окружающей средой, и является ключом к пониманию жизни и экологии.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современное значение понятия организма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организм?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представляет собой живую систему, способную самостоятельно обмениваться веществами, расти и реагировать на изменения в окружающей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объединяет клетки, ткани, органы и системы, которые взаимодействуют, обеспечивая целостность и поддержание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могут размножаться и развиваться, что позволяет им сохранять и передавать наследственную информацию.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ткани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состоит из специализированных клеток, которые образуют четыре основных типа тканей: мышечную, нервную, эпителиальную и соединительную. Эти ткани выполняют разные функции и являются строительными блоками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объединяются в органы, такие как сердце и лёгкие, а органы образуют системы — кровеносную, пищеварительную и другие, обеспечивающие все жизненные процессы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организма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гомеостаз через сложные механизмы саморегуляции для обеспечения стабильности внутренней среды.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функционируют согласованно, обеспечивая эффективное выполнение жизненно важных процессов и адаптацию к изменениям.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сбой в работе сердца влияет на дыхательную систему и обмен веществ, требуя быстрой реакции регуляторных механизмов.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 между системами важно для защиты организма от болезней и поддержания здоровья.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организма: внутренние взаимосвязи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клетки кислородом и способствует выведению углекислого газа. Этот процесс жизненно важен для получения энергии в клетках и поддержания всех функций организма.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проходит стадии роста, начиная с зачатия, затем развивается и достигает зрелости. В это время происходит дифференциация тканей и формирование систем.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реакция на раздражения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вида, а реагирование на внешние стимулы помогает организму адаптироваться и выживать в изменяющейся среде.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процессы организма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например амёба, выполняют все жизненные функции в одной клетке, включая питание, движение и размножение.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специализированных клеток, объединённых в ткани и органы для распределения функций и повышения эффективности.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 взаимодействие компонентов многоклеточных организмов обеспечивают более сложное саморегулирование и адаптацию к среде.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организмов: одноклеточные и многоклеточные
</a:t>
            </a:r>
            <a:endParaRPr lang="en-US" sz="24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широко распространены в почве, воде и организме животных, участвуя в процессах разложения и питании других видов. Их роль в экосистемах незаменима.
</a:t>
            </a:r>
            <a:endParaRPr lang="en-US" sz="1080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
</a:t>
            </a:r>
            <a:endParaRPr lang="en-US" sz="1174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Дрожжи, относящиеся к грибам, используют в хлебопечении и ферментации, демонстрируя важность грибов в промышленности и природе.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их значение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растения, как клён, выделяют кислород и участвуют в процессах обмена веществ и энергии в экосистемах, поддерживая жизнь на Земле.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круговорот веществ
</a:t>
            </a:r>
            <a:endParaRPr lang="en-US" sz="1174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проходят развитие через две стадии — личинка и взрослое животное, что иллюстрирует сложность жизненных циклов в природе.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как пример жизненного цикла
</a:t>
            </a:r>
            <a:endParaRPr lang="en-US" sz="1111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организмов: примеры из природы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проявляются в окраске и форме тела, помогающих маскироваться или защищаться в определённых условиях.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включают изменения обмена веществ для выживания в экстремальных условиях, например у горных животных.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— миграции и спячка — позволяют организму избегать неблагоприятных периодов и сохранять энергию.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лисица, меняющая цвет шерсти зимой для защиты от хищников и сохранения тепла.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среде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быструю реакцию на внешние раздражители через передачу электрических импульсов. Она отвечает за координацию движений и защитные рефлексы.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жизненных процессов: примеры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длительные процессы с помощью гормонов, например, уровень глюкозы контролируется выделением инсулина, поддерживая метаболический баланс.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органов: функции и организация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поддержку тела и движение с помощью костей, суставов и мышц, позволяя человеку выполнять физические действия и сохранять форму.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отвечает за переработку пищи и усвоение питательных веществ, включающая органы, такие как желудок и кишечник, которые обеспечивают питание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 регулируют работу организма, передают сигналы и координируют функции других систем, обеспечивая слаженное взаимодействие всех частей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049" y="2477750"/>
            <a:ext cx="274900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функции и состав трёх важных систем органов человека — пищеварительной, дыхательной и нервной.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тесно связаны и совместно обеспечивают жизнедеятельность организма и адаптацию к окружающей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систем органов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источник энергии и строения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организмы, такие как растения, производят органические вещества из неорганических, используя солнечный свет в процессе фотосинтеза для создания энергии.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— животные и грибы — получают энергию за счёт потребления готовых органических веществ, обеспечивая тем самым строительные материалы и силу для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клетки необходимыми веществами для роста, восстановления тканей и поддержания всех жизненных процессов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клетки кислородом, необходимым для превращения питательных веществ в энергию, и удаляет углекислый газ — продукт обмена веществ.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организмов процесс газообмена происходит по-разному: через лёгкие у млекопитающих, жабры у рыб и кожные покровы у некоторых амфибий.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получение энергии из веществ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с участием гамет, образующих зиготу, что обеспечивает генетическое разнообразие потомства и способствует эволюции.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например деление или почкование, позволяет быстро увеличивать численность организмов без участия двух особей.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размножаются половым путём, откладывая яйца в водную среду, где развиваются личинки, приспособленные к самостоятельной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 почкование — один из способов бесполого размножения, благодаря чему эффективно размножаются в благоприятных условиях.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сохранение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соперничают за пищу, воду и свет. Например, в лесу деревья борются за место под солнечными лучами, что влияет на их рост и выживание.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взаимовыгодные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пример симбиоза между грибами и водорослями, которые вместе выживают в суровых условиях, обеспечивая друг другу питательные вещества.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влияние на хозяев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вши и клещи, питаются организмом хозяина, вызывая болезни и ослабляя его, что снижает шансы на выживание и размножение.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организмов в окружающей среде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веществ увеличивается с усложнением структуры организма и его активности, что отражает потребности разных биологических групп.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и подвижные организмы, как птицы и млекопитающие, имеют более интенсивный метаболизм для поддержания 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и школьная литература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веществ у различных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 организма, когда мужская и женская гаметы соединяются, образуя зиготу — основу для дальнейшего развития.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формирования органов и тканей, когда закладываются структуры будущего организма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Фаза, когда организм приобретает способность к размножению и развивается репродуктивная система.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жизни, сопровождающийся постепенным снижением функций организма и подготовкой к ее завершению.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индивидуального развития: онтогенез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роль продуцентов, создавая органические вещества посредством фотосинтеза, что поддерживает всю пищевую цепь.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консументы, потребляющие растения и других животных, обеспечивают циклы энергии и участие в биологических взаимодействиях.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отвечают за разложение органики, возвращая вещества в почву и замыкая цикл жизни в экосистеме.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организмов в экосистеме и круговороте веществ
</a:t>
            </a:r>
            <a:endParaRPr lang="en-US" sz="24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организменного уровня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организменном уровне помогают понять, как живые существа устроены и функционируют, способствуют бережному отношению к природе и развитию экологического мышления у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2026-05-08T04:09:20Z</dcterms:created>
  <dcterms:modified xsi:type="dcterms:W3CDTF">2026-05-08T04:09:20Z</dcterms:modified>
</cp:coreProperties>
</file>