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функции кожи, смешанные железы и эволюция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железы и эволюция: как строение помогает жить на суше.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 — это не просто оболочка, а живой орган, который защищает тело, помогает чувствовать прикосновения и сохраняет тепло.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Кожа: больше, чем покров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кожа и зачем она нужна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061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отделяет внутреннюю среду организма от внешнего мира, но при этом постоянно с ним взаимодействует через прикосновения, тепло, холод и давление.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615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внешней средой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98813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защищает тело от повреждений, препятствует потере воды и помогает сохранять постоянные условия внутри организма, даже когда вокруг меняется температура.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4358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защитный барьер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267016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коже находятся рецепторы, которые улавливают прикосновение, боль, холод и тепло, поэтому человек быстро замечает опасность и реагирует на неё.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242561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чувств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70000" y="335218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кожи не одинакова: на ладонях и стопах она толще, а на веках и губах — тоньше, что связано с разной нагрузкой.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70000" y="310763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в разных местах
</a:t>
            </a:r>
            <a:endParaRPr lang="en-US" sz="1200" dirty="0"/>
          </a:p>
        </p:txBody>
      </p:sp>
      <p:sp>
        <p:nvSpPr>
          <p:cNvPr id="17" name="Text 10"/>
          <p:cNvSpPr txBox="1"/>
          <p:nvPr/>
        </p:nvSpPr>
        <p:spPr>
          <a:xfrm>
            <a:off x="270000" y="40342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кожи связана с потоотделением, иммунной защитой и деятельностью желез, поэтому она участвует сразу в нескольких важных процессах организма.
</a:t>
            </a:r>
            <a:endParaRPr lang="en-US" sz="900" dirty="0"/>
          </a:p>
        </p:txBody>
      </p:sp>
      <p:sp>
        <p:nvSpPr>
          <p:cNvPr id="18" name="Text 11"/>
          <p:cNvSpPr txBox="1"/>
          <p:nvPr/>
        </p:nvSpPr>
        <p:spPr>
          <a:xfrm>
            <a:off x="270000" y="37896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Многофункциональный орган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слоя кожи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находится снаружи и образует барьер, который первым встречает трение, микробы и потерю влаги. Его клетки постоянно обновляются.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0624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Эпидермис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28800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Гиподерма располагается глубже остальных слоёв, содержит жировую ткань и помогает сохранять тепло, смягчать удары и накапливать запас энергии.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328799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Гиподерма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99713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лежит под эпидермисом и делает кожу прочной и упругой. В ней находятся сосуды, нервы, корни волос и кожные железы.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299712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Дерма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Эпидермис: внешний барьер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07318" y="15410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клеток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07318" y="18227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клетки эпидермиса живые и активно делятся. Новые клетки постепенно поднимаются вверх, а старые превращаются в плотный защитный слой.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7318" y="260577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верхнего слоя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7318" y="288745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находятся ороговевшие клетки, которые слущиваются. Их место занимают новые, поэтому кожа сохраняет целостность и не остаётся без защиты.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07318" y="36705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барьер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707318" y="39522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наружный слой уменьшает потерю воды, задерживает микробы и защищает от трения, царапин и мелких повреждений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Дерма: прочность и питание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07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тепло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07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содержит кровеносные сосуды, которые приносят кислород и питательные вещества, а также уносят лишнее тепло от поверхности кожи.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163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и упругость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0163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 и эластин делают кожу прочной и упругой. Благодаря этим волокнам она выдерживает растяжение и возвращается к прежней форме.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3928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чувствительность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3928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дерме проходят нервные окончания, поэтому кожа чувствует прикосновение, давление, боль, холод и тепло, быстро передавая сигналы в мозг.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8784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желез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8784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дерме расположены потовые и сальные железы, которые помогают коже работать как защитная и регулирующая система.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Гиподерма: запас и защита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Гиподерма состоит из рыхлой соединительной и жировой ткани, поэтому она служит мягкой прослойкой между кожей и более глубокими тканями.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основа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в гиподерме помогает сохранять тепло, что особенно важно в холодную погоду и при длительном нахождении на улице.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тепла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смягчает удары и уменьшает давление на внутренние органы и мышцы, выполняя роль естественной амортизации.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ударов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Гиподерма также накапливает энергию в виде жира, а на некоторых участках тела она развита сильнее, чем на других.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кожа участвует в терморегуляции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кожа поддерживает постоянную температуру тела при жаре и холоде.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кожи и ощущение мира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7300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Прикосновение и давление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97300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прикосновения помогают различать мягкое касание, давление и вибрацию. Благодаря им человек удерживает предметы, чувствует поверхность и замечает изменения вокруг.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7205475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7205475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 рецепторов поступают в нервную систему и помогают принимать быстрые решения без долгих раздумий — это повышает безопасность организма.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5503431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чувствительность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5503431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губах и пальцах рецепторов особенно много, поэтому эти участки очень чувствительны. На спине и бёдрах чувствительность заметно ниже.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801388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температуры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3801388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холода и тепла помогают коже сообщать мозгу о температуре среды, чтобы организм мог вовремя реагировать и не перегреваться.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2099344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опасности
</a:t>
            </a:r>
            <a:endParaRPr lang="en-US" sz="900" dirty="0"/>
          </a:p>
        </p:txBody>
      </p:sp>
      <p:sp>
        <p:nvSpPr>
          <p:cNvPr id="17" name="Text 11"/>
          <p:cNvSpPr txBox="1"/>
          <p:nvPr/>
        </p:nvSpPr>
        <p:spPr>
          <a:xfrm>
            <a:off x="2099344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Болевые рецепторы предупреждают о порезе, уколе или ожоге. Это важный защитный сигнал, который заставляет быстро отдёрнуть руку или изменить движение.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Поверхностный слой кожи обновляется примерно за 3–4 недели, поэтому мелкие повреждения затягиваются сравнительно быстро.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3–4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столько обычно нужно эпидермису, чтобы обновиться полностью.
</a:t>
            </a:r>
            <a:endParaRPr lang="en-US" sz="4598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биологии человека, школьный курс анатомии и физиологии.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коже человека расположены миллионы потовых желез; именно они выводят воду, соли и часть продуктов обмена, помогая телу охлаждаться и не перегреваться.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2–4 млн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потовых желез участвуют в охлаждении тела и поддержании внутренней среды.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анатомии и физиологии человека; сведения о количестве потовых желез в коже взрослого человека.
</a:t>
            </a:r>
            <a:endParaRPr lang="en-US" sz="7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кожа восстанавливается после повреждения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заживления и обновления эпидермиса по данным школьного курса биологии и анатомии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кожи взрослого человека достигает около 1,5–2 м²: это огромная поверхность обмена с внешней средой, поэтому коже нужны и защитные, и выделительные структуры.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1,5–2 м²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показывают, насколько велика поверхность контакта организма с окружающей средой.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 и анатомии человека; справочные данные о площади кожи взрослого человека.
</a:t>
            </a:r>
            <a:endParaRPr lang="en-US" sz="7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желез смешанной секреции два пути работы: через протоки и через кровь. Поэтому они одновременно поддерживают пищеварение, обмен веществ и размножение.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выделения делают такие железы одновременно внешними и внутренними.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определение желез смешанной секреции в учебной литературе.
</a:t>
            </a:r>
            <a:endParaRPr lang="en-US" sz="8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поджелудочная железа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09412"/>
            <a:ext cx="4513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выделяет пищеварительный сок в двенадцатиперстную кишку через проток. Этот сок помогает расщеплять белки, жиры и углеводы, чтобы пища стала доступной для всасывания.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324713"/>
            <a:ext cx="4513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функция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230237"/>
            <a:ext cx="4513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железа выделяет в кровь инсулин и глюкагон. Эти гормоны помогают поддерживать нормальный уровень глюкозы, поэтому поджелудочная железа относится к железам смешанной секреции.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2945538"/>
            <a:ext cx="4513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функция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половые железы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931825" y="3397700"/>
            <a:ext cx="33774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931825" y="3724400"/>
            <a:ext cx="33774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образуют яйцеклетки и выделяют гормоны, прежде всего эстрогены. Они участвуют в развитии женского организма, а также в созревании половых клеток и подготовке к размножению.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824675" y="3397700"/>
            <a:ext cx="33774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Семенники
</a:t>
            </a:r>
            <a:endParaRPr lang="en-US" sz="1300" dirty="0"/>
          </a:p>
        </p:txBody>
      </p:sp>
      <p:sp>
        <p:nvSpPr>
          <p:cNvPr id="10" name="Text 5"/>
          <p:cNvSpPr txBox="1"/>
          <p:nvPr/>
        </p:nvSpPr>
        <p:spPr>
          <a:xfrm>
            <a:off x="4824675" y="3724400"/>
            <a:ext cx="33774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Семенники образуют сперматозоиды и выделяют тестостерон. Этот гормон влияет на развитие мужского организма, а сами половые клетки необходимы для продолжения 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желез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 и тот же орган может работать только через проток, только через кровь или сразу в двух направлениях.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железы объединяют свойства двух групп и поэтому выполняют более широкий круг задач.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классификация желез по способу секреции.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водной среды к наземной жизни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воде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водных позвоночных кожа была связана прежде всего с движением и защитой в воде. Она хуже удерживала влагу, потому что пересыхание в воде не было главной проблемой.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 сушу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выходе на сушу кожа столкнулась с новой угрозой — высыханием. Сильнее стали отбираться более плотные покровы и признаки, уменьшающие потерю воды.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барьер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более заметный роговой слой, который лучше защищал поверхность тела. Такая кожа стала прочнее и помогала сохранять внутреннюю влагу.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наземных животных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наземных позвоночных кожа превратилась в важный защитный орган. Она стала не только покровом, но и системой терморегуляции, чувствительности и выделения.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эволюция «нащупывает» решения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возникают различия между особями: у одних кожа лучше удерживает влагу, у других — прочнее или чувствительнее. Эти различия не создаются целенаправленно, а появляются в популяции постепенно.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0624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признаков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28800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разных условий среды у животных формируются разные адаптации. Там, где важна защита, усиливается роговой слой; где важен анализ среды, развиваются рецепторы и другие чувствительные структуры.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328799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99713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 помогает выжить и оставить потомство, он встречается чаще в следующих поколениях. Так накапливаются удачные решения, например чешуя, шерсть или более развитые железы.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299712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удачных вариантов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показывает, как один орган может выполнять сразу несколько задач: защищать, чувствовать и помогать сохранять температуру. Железы и эволюция делают эту систему ещё более надёжной и гибкой.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железы и эволюция: одна система — много решений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2026-07-25T17:46:37Z</dcterms:created>
  <dcterms:modified xsi:type="dcterms:W3CDTF">2026-07-25T17:46:37Z</dcterms:modified>
</cp:coreProperties>
</file>