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Фермерское сельское хозяйство и его специализация как географическое явление
</a:t>
            </a:r>
            <a:endParaRPr lang="en-US" sz="1824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выращивают и производят то, что лучше всего подходит их территории и рынку.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Фермерское хозяйство в России и мире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Фермерское хозяйство — это производство, организованное собственником или семьёй с самостоятельной реализацией продукции. В России оно заметно в зерне, молоке, овощах и мясе птицы, а в мире — в США, Канаде, Франции, Польше, Китае и Бразилии. Развитию помогают рынки, механизация и цифровые технологии.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признаки фермерского хозяйства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Фермерское хозяйство обычно имеет средний или небольшой масштаб и ориентируется на конкретную территорию. В результате выбор культуры или стада тесно связан с условиями размещения, а не только с модой на продукцию.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определяется климатом и качеством почв, наличием воды, кормовой базы и удобством логистики. Важную роль играют доступ к дорогам, близость переработчиков и крупных рынков, а также возможность регулярно вывозить продукцию.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фермеров характерны семейный труд и гибкая занятость по сезонам. Часто используются аренда земли и лизинг техники, что повышает зависимость от урожайности, ценовых колебаний и сроков сельхозработ.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9112" y="2089700"/>
            <a:ext cx="2410576" cy="1971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складывается из природных условий и ресурсных возможностей, а затем «сшивается» с сезонностью и расстоянием до покупателя.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специализации фермерских хозяйств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природные зоны редко дают одинаковую выручку: решают сочетание климата, кормов, воды, трудовых возможностей и логистики до потребителя.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характеристик направлений фермерства (учебно-методический формат).
</a:t>
            </a:r>
            <a:endParaRPr lang="en-US" sz="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доли сильно различаются по регионам: чем короче цикл реализации и стабильнее спрос, тем выше предсказуемость денежных потоков.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основных отраслей в структуре фермерской выручки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подчёркивает баланс: массовые культуры дают объём, а интенсивные направления — добавленную стоимость, но несут больше рисков.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для учебной визуализации; точные доли зависят от региона, формата хозяйства и ассортимента.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почвы задают «рамку выбора»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специализации зависит от климата, суммы активных температур, количества осадков, состава почв и рельефа. Водное обеспечение определяет, возможны ли культуры с повышенной потребностью в поливе и насколько стабилен урожай из года в год.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размещение фермерской специализации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специализации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чернозёмных районах Поволжья, Центрального Черноземья и юга Европейской России чаще развивают зерновые, подсолнечник и кормовые культуры. Северные и лесные зоны больше подходят для молочного животноводства, а юг с тёплым летом — для овощеводства, садоводства и виноградарства.
</a:t>
            </a:r>
            <a:endParaRPr lang="en-US" sz="7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фермер выбирает специализацию с точки зрения географии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вытекает из оценки ресурсов территории, рынков и соотношения затрат с рисками.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и экстенсивная специализация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специализация опирается на высокую урожайность и регулярный уход: удобрения, орошение, селекция, автоматизация и элементы точного земледелия. Это требует капитала, но позволяет «выжать» больше с площади.
</a:t>
            </a:r>
            <a:endParaRPr lang="en-US" sz="853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Экстенсивный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Экстенсивная специализация опирается на большие площади и сравнительно низкие затраты на единицу земли. Однако она зависит от наличия земельных ресурсов и часто сильнее подвержена погодным колебаниям урожайности.
</a:t>
            </a:r>
            <a:endParaRPr lang="en-US" sz="854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сельского хозяйства важно различать модели: они по-разному используют территорию, труд и капитал. Один и тот же регион может быть сильным либо в масштабировании, либо в повышении отдачи при правильной стратегии.
</a:t>
            </a:r>
            <a:endParaRPr lang="en-US" sz="8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капиталоёмки направления с постоянными производственными затратами и высокой зависимостью от инфраструктуры: энергия, оборудование и обслуживающий персонал.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капиталоёмкости разных направлений фермерства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эффективность тесно связана с природными условиями и рынком: то, что быстрее окупается, не всегда даёт наибольшую прибыль, но снижает риск по кассовым разрывам.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визуализация: индексы отражают качественную разницу по типичным структурам затрат, без привязки к конкретным региональным тарифам и ценам.
</a:t>
            </a:r>
            <a:endParaRPr lang="en-US" sz="6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39" y="2007275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243" y="2007275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9060" y="2007275"/>
            <a:ext cx="26895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9682" y="204339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8474" y="2043395"/>
            <a:ext cx="398700" cy="31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меняют географию фермерского хозяйства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 и GPS-навигация помогают работать по картам полей: точнее вносить семена, удобрения и регулировать агротехнику. Это снижает потери и выравнивает продуктивность участков с разной почвой.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для контроля и диагностики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и дистанционный мониторинг позволяют быстрее выявлять проблемные зоны — от неравномерного всхода до признаков засорённости. В результате решения по обработкам принимаются точнее и своевременнее.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и датчики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и датчики влажности почвы уменьшают расход воды и повышают управляемость урожая. Особенно это важно там, где водообеспечение ограничено или доступ к поливной инфраструктуре сложен.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в животноводстве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кормление и роботизированные доильные установки сокращают зависимость от непрерывного ручного труда. Кроме того, цифровой контроль помогает поддерживать стабильные условия и регулярность операций.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учёт и 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учёт производства и продаж делает расчёты понятнее: от графиков работ до планирования поставок. Это снижает хаос в сезон, улучшает дисциплину запасов и поддерживает предсказуемость доходов.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228" y="1846057"/>
            <a:ext cx="3661944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календарь зависит от выбранной специализации: в растениеводстве нагрузка концентрируется в посевную и уборочную кампании, в овощеводстве и садоводстве важны сбор, сортировка и хранение, а в животноводстве работа распределяется более равномерно в течение года.
</a:t>
            </a:r>
            <a:endParaRPr lang="en-US" sz="77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работ и занятость в фермерском хозяйстве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напрямую формирует рабочие пики, требования к персоналу и необходимость складских мощностей под конкретный сезон.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сельскохозяйственных циклов (без привязки к конкретному региону и культуре).
</a:t>
            </a:r>
            <a:endParaRPr lang="en-US" sz="6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фермеров: как объединение снимает «географические неудобства»
</a:t>
            </a:r>
            <a:endParaRPr lang="en-US" sz="1478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закуп — меньше затрат и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объединяются для закупки семян, кормов, удобрений и топлива. Так проще договориться о стабильных поставках и цене, а транспортные расходы распределяются между участниками. Для небольших хозяйств это особенно важно при сезонных дефицитах и резких колебаниях рынка.
</a:t>
            </a:r>
            <a:endParaRPr lang="en-US" sz="81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техника и парк машин без переплат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хозяйств договариваются о совместном использовании техники, нагрузка на бюджет снижается. Экономия появляется не только на покупке, но и на ремонте, обслуживании и логистике. Общий график работ помогает синхронизировать посев и уборку даже при удалённости ферм.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 и сбыт крупными партиями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 может организовать хранение продукции и её отправку более крупными партиями. Благодаря этому проще выходить на переработчиков и делать поставки регулярнее. В результате уменьшается зависимость от «случайных» точек сбыта и повышается устойчивость к ценовым скачкам.
</a:t>
            </a:r>
            <a:endParaRPr lang="en-US" sz="81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угроз различается: один и тот же риск по-разному ударяет по зерновым, молочным, тепличным и садоводческим хозяйствам.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фермерской специализации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«сломаться» из-за одного события, хозяйствам нужны страхование, резервы и диверсификация доходов под свою нишу.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структуризация рисков по видам специализации (без количественных статистических данных).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фермерства в России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Гранты помогают создать фермерское хозяйство и запустить производство, особенно когда старт требует оборудования, животных или первоначального набора ресурсов.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Льготные кредиты и субсидии на технику снижают стоимость капитальных вложений, а компенсация части затрат уменьшает финансовые «провалы» между сезонами.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уменьшают барьер входа в отрасль и помогают перейти от простой продажи сырья к хранению, переработке и прямому сбыту.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включает страхование урожая, меры для начинающих фермеров и программы развития семейных ферм, а также сельской инфраструктуры и кооперации.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как способ усилить специализацию и прибыль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Добавленная стоимость растёт, если хозяйство производит не только сырьё. Молоко становится сыром и йогуртом, зерно — мукой и комбикормом, ягоды — джемами и соками.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снижается зависимость от оптовых цен: часть прибыли формируется за счёт переработки и упаковки. Для фермеров это помогает переживать периоды, когда локальный рынок переполнен.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 переработка усложняет цепочку «поле—покупатель»: растёт значение логистики, сроков хранения и близости к рынкам сбыта, переработчикам и точкам торговли.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растениеводстве сильнее заметны семена, удобрения и топливо, в животноводстве — корма и ветеринарные расходы, а в теплицах обычно доминируют энергия и обслуживание оборудования.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себестоимости в разных типах фермерских хозяйств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«ведущие статьи» себестоимости объясняют, почему территории тяготеют к дешёвому сырью или к более интенсивным направлениям с высокой добавленной стоимостью.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статьи затрат по категориям сельхозпроизводства (без привязки к конкретным хозяйствам и точным долям).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 фермерской специализации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специализация повышает нагрузку на почву и воду: один и тот же тип культур или животных создаёт повторяемое давление на экосистемы, особенно при нарушении севооборота.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чрезмерном использовании химических средств ухудшается баланс почвенной биоты и растёт риск накопления проблем, поэтому важны обоснованные практики и контроль состояния земель.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плодородия применяют чередование культур, органические удобрения, экономное орошение, а также противоэрозионные меры и биобезопасность в животноводстве.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устойчивость становится условием долгосрочной эффективности: она напрямую влияет на урожайность, здоровье стада и способность хозяйства адаптироваться к изменениям.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фермерского продукта от поля до покупателя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производственно-сбытовой цепочки с учётом потерь, расходов и добавленной стоимости на каждом этапе.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специализации в разных природных условиях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молочное животноводство развивается там, где есть развитая кормовая база и логистически проще доставлять продукцию в крупные города. Спрос на молочные продукты делает планирование более стабильным.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Овощеводство при орошении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хозяйства выигрывают при наличии орошения, транспортной доступности и близости к рынкам крупных агломераций. Это снижает риски потерь и ускоряет продажу скоропортящейся продукции.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сады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Садоводческие и ягодные направления тяготеют к более тёплому климату и быстрым каналам сбыта. Сезон здесь короткий, поэтому важны скорость сбора, сортировка и организация поставок.
</a:t>
            </a:r>
            <a:endParaRPr lang="en-US" sz="861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хозяйства опираются на большие площади, механизацию и сравнительно ровный рельеф, чтобы эффективно использовать технику. Погодные условия определяют урожайность, а масштаб — устойчивость по объёмам.
</a:t>
            </a:r>
            <a:endParaRPr lang="en-US" sz="8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специализация делает фермерское хозяйство территориально эффективным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формируется на стыке природы, экономики и инфраструктуры: она помогает занять подходящую нишу, снизить издержки, поднять производительность и лучше соответствовать условиям конкретной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2026-05-12T01:04:20Z</dcterms:created>
  <dcterms:modified xsi:type="dcterms:W3CDTF">2026-05-12T01:04:20Z</dcterms:modified>
</cp:coreProperties>
</file>