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древнерусских жанров в современной литературе
</a:t>
            </a:r>
            <a:endParaRPr lang="en-US" sz="2563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жанры звучат в книгах сегодня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рукописей к современным книгам
</a:t>
            </a:r>
            <a:endParaRPr lang="en-US" sz="2692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выросла после принятия христианства и веками сохраняла память, веру и нравственные примеры. Сегодня ее жанры меняют форму, но продолжают влиять на сюжеты, героев и язык современных произведений.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древнерусские жанры стали основой для новых книг
</a:t>
            </a:r>
            <a:endParaRPr lang="en-US" sz="207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приучила литературу беречь ход событий и смотреть на прошлое как на цепочку важных дат, людей и поступков, связанных общей исторической памятью.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Житие, былина и воинская повесть создали образ героя, который проходит испытания, отвечает за других, защищает слабых и доказывает свою нравственную силу делом.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Поучение, слово и сказание дали современной прозе высокий тон, моральный вывод, чувство тайны и уважение к предкам, Родине и старинному слову.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жанр и его современное продолжение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старые жанры живут не буквально, а в новых литературных формах.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книги сохраняют прежде всего смысл, тип героя и нравственный акцент, а не точную старинную форму.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древнерусской литературы и современных жанровых форм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Былинный герой в современной литературе
</a:t>
            </a:r>
            <a:endParaRPr lang="en-US" sz="278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Испытание, которое проверяет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герой, похожий на былинного богатыря, сначала сталкивается с трудностью, а потом доказывает, что умеет действовать смело и ответственно. Его победа важна не только сама по себе, но и потому, что она защищает других.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соединенная с долгом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новых сказках, фэнтези и приключениях такой герой не просто сильный. Он хранит верность друзьям, не бросает слабых и идет вперед, даже когда путь ведет к опасной крепости, щиту и мечу на фоне открытой дороги.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древнерусские мотивы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мотивы появляются в приключенческих и школьных сюжетах, потому что помогают быстро показать характер героя.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подвиг и нравственный выбор: именно они легче всего соединяются с действием, дружбой и понятными подросткам ситуациями.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мотивам древнерусской литературы в современной прозе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Летописный взгляд в современных книгах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строилась как последовательная запись событий по годам, поэтому в ней особенно важны точность, краткость и внимание к историческим подробностям, по которым читатель узнает эпоху.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книгах летописный принцип заметен в хрониках, семейных историях и произведениях о войне, где события выстроены как цепочка памяти, а не просто как отдельные эпизоды.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рассказа делает текст достоверным и помогает показать, как судьба одного человека связана с прошлым семьи, города или всей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древний жанр превращается в современный текст
</a:t>
            </a:r>
            <a:endParaRPr lang="en-US" sz="2268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древнерусский жанр сохраняет главный смысл, но получает новую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Житийные черты в образах современных героев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в испытании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проходит трудный путь, не отступает перед страхом и учится держаться спокойно. Именно через преодоление трудностей в нем раскрывается внутренняя сила и зрелость.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другим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герой не ищет личной выгоды. Он помогает друзьям, защищает слабых и принимает решение так, чтобы не навредить тем, кто рядом.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взросление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о подростках такие черты особенно заметны, потому что персонаж учится отвечать за свои поступки. Испытание становится шагом к личной ответственности.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людям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герой сохраняет уважение к семье, друзьям и старшим. Эта верность сближает его с образом человека, который живет не только для себя, но и ради других.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Сказание и легенда сохраняют память о чудесном событии и древнем прошлом. В современной книге это превращается в тайну, которую нужно разгадать, и в особую связь героя с родной землей.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фантастических сюжетах так часто появляются волшебные предметы, скрытые сокровища, необычные существа и загадочные места. Старинная атмосфера делает историю более таинственной и запоминающейся.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Сказание и легенда как основа фантастических сюжетов
</a:t>
            </a:r>
            <a:endParaRPr lang="en-US" sz="29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93971" y="1531950"/>
            <a:ext cx="317895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между древнерусским текстом и современной книгой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древнерусской литературы и современной прозы, представленное в учебной теме.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черты древнерусской литературы особенно заметны в современных произведениях.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не только сюжеты, но и ценности, тип героя и высокая интонация. Поэтому древнерусская традиция узнаваема даже в новых жанрах.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 и память о прошлом
</a:t>
            </a:r>
            <a:endParaRPr lang="en-US" sz="2962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 воссоздает древнюю эпоху через княжеские времена, дружину, монастыри, города и повседневные детали, чтобы читатель увидел прошлое живым и конкретным.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соединяют проверенные исторические факты с вымыслом: так судьбы отдельных людей помогают понять характер времени лучше, чем сухой перечень дат и событий.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такой текст особенно важен, потому что история в нем раскрывается через переживания героя, а не только через учебную информацию о событиях и правителях.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древнерусской традиции сохраняются в новых текстах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авторы сохраняют узнаваемые детали прошлого и ясный нравственный смысл, чтобы связать приключение с культурной памятью.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опорами традиции остаются историческая конкретность и моральный вывод; высокий стиль и чудо усиливают эффект, но встречаются реже.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современной прозы, опирающейся на древнерусскую традицию.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слова, речь и стиль в современной прозе
</a:t>
            </a:r>
            <a:endParaRPr lang="en-US" sz="2312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вводят старинные слова — князь, дружина, грамота, рать, святыня, оберег, — чтобы текст звучал торжественно и напоминал о книжной культуре Древней Руси.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обращения, повторяющиеся формулы и ритмичные фразы: они помогают создать ощущение древности и выделить ключевые сцены разговора или клятвы.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высокий стиль в эпизодах прощания, подвига, испытания и разговора о Родине, когда обычная речь становится более строгой и значительной.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языковые детали не копируют старину буквально, а делают современный текст ближе к исторической памяти и помогают почувствовать связь времен.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город и память предков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текстах Родина часто связана с рекой, храмом, крепостью и местом, где живут предки. Такой образ делает землю не просто пространством, а частью общей памяти и ответственности людей перед прошлым.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край как часть семьи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книгах XXI века Родина нередко показана через знакомый пейзаж, дом, семейные истории и заботу о природе. Старинный город или тихая река становятся не фоном, а местом, которое хранит чувство принадлежности и уважения к истокам.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древнерусской традиции и в книгах XXI века
</a:t>
            </a:r>
            <a:endParaRPr lang="en-US" sz="26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древнерусские жанры остаются понятными подросткам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ясная композиция и понятные ценности делают древнерусскую традицию близкой современному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древнерусских жанров особенно заметны в исторических повестях и романах, где важны прошлое, точные детали эпохи и образ человека, отвечающего за других.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сказочном фэнтези и приключенческих книгах оживают мотивы пути, чудесного предмета, тайны и испытания, поэтому древняя традиция легко соединяется с динамичным сюжетом.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проза и книги о взрослении часто используют образ мудрого наставника, героической защиты и возвращения к истокам, чтобы показать нравственный рост героя.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мультфильмы тоже обращаются к этим мотивам: они делают их наглядными, понятными и интересными для подростков, не теряя связи с ценностями традиции.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древнерусские мотивы встречаются в современной литературе
</a:t>
            </a:r>
            <a:endParaRPr lang="en-US" sz="28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привлекает читателя в древнерусских мотивах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усиливается, когда древний мотив связан с понятной подростку ситуацией: дружбой, выбором, риском или желанием защитить слабого.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приключение и тайна, но литературную глубину дают справедливость, историческая точность и герой, который принимает ответственность.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читательских интересов в теме древнерусских мотивов в современной литературе.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жанры и современные примеры их переосмысления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древние жанры меняют форму, но сохраняют смысл и тип героя.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тексты не повторяют старые образцы буквально: они берут их основные идеи, образы и интонацию, создавая новые жанровые формы.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древнерусской литературы с современными художественными формами.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Традиция, которая не исчезает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жанры живут в современной литературе как источник сюжетов, героев и ценностей. Они помогают читателю видеть связь времен, понимать прошлое и выбирать добро, ответственность и верность.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2026-05-23T04:39:36Z</dcterms:created>
  <dcterms:modified xsi:type="dcterms:W3CDTF">2026-05-23T04:39:36Z</dcterms:modified>
</cp:coreProperties>
</file>