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Сознание, мышление и речь: главные понятия биологии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процессов разума и их роли в жизни подростков.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сознания, мышления и речи для подростков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процессов помогает подросткам осознанно воспринимать мир, принимать решения и налаживать отношения с окружающими, обеспечивая успех в учебе и развитии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сознание с точки зрения биологии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— это способность человека осознавать свои мысли, эмоции и действия, а также их последствия. Восьмиклассники проявляют сознание через анализ учебных результатов и самоконтроль.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сознание связано с работой центральной нервной системы и высших психических функций, включая восприятие, внимание и память, которые позволяют осмысленно реагировать на окружающее.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мозга в сознании и мышлении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как центр управления психикой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контролирует мышление, память и речь, обеспечивая сложные когнитивные функции. В подростковом возрасте масса мозга достигает примерно 1,3–1,4 кг, содержащего около 86 миллиардов нейронов.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полушарий и зон мозга
</a:t>
            </a:r>
            <a:endParaRPr lang="en-US" sz="139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коры отвечают за планирование и речь, ассоциативные зоны обрабатывают информацию. Правое полушарие работает с образами, левое — с языком и логикой.
</a:t>
            </a:r>
            <a:endParaRPr lang="en-US" sz="12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47" y="1246591"/>
            <a:ext cx="8317800" cy="20672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примеры осознанных и автоматических действий подростков с учётом уровня контроля сознания.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Сознательные и несознательные процессы: сравнение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Сознательные процессы требуют внимания и контроля, несознательные — протекают автоматически и бессознательно.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биологии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как высшая форма психической деятельности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— это сложная обработка информации с анализом, обобщением и синтезом. Оно позволяет человеку строить абстрактные концепции и предвидеть события.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обучении мышление проявляется при решении задач и формулировании выводов. Благодаря мышлению подростки могут развивать критическое восприятие и находить нестандартные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532650"/>
            <a:ext cx="3975900" cy="2180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основные виды мышления, примеры заданий и результаты в школьной биологии.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мышления человека и их проявления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мышления способствуют комплексному освоению биологического материала.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биологии для 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мыслительного процесса при изучении новой темы
</a:t>
            </a:r>
            <a:endParaRPr lang="en-US" sz="2213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учебному курсу биологии для 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происхождения и развития речи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речи у древних людей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тысяч лет назад у первобытных людей началось формирование речи для совместной охоты и обмена опытом, первоначально с помощью жестов, затем звуков.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средства коммуникации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печатных и цифровых технологий кардинально изменило способы общения, усилив влияние языка и речи на культуру и мышление.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письменности и алфавитов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5500 лет назад появились первые системы письма, что облегчило передачу знаний и информации между поколениями и расширило возможности коммуникации.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речи в межличностном и учебном общении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выражать мысли, эмоции и обмениваться знаниями. В устном общении происходит обсуждение и аргументация идей, что важно для развития дружбы и сотрудничества.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используется для закрепления знаний и самостоятельной работы. Коммуникация через речь формирует доверие и поддерживает успешное обучение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правильность речи: компоненты и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речи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состоит из фонетики, изучающей звуки, морфологии — структуры слов и синтаксиса, отвечающего за построение предложений. Лексика задаёт разнообразие словарного запаса и обогащает высказывания.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её значение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 требует логики, последовательности и уважения к собеседнику. Неправильное использование слов может привести к недопониманию среди одноклассников или учителей, что мешает эффективному общению.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речи у подростков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в школе и дома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проявляется в диалогах с друзьями, ответах на уроках и обсуждении домашних заданий. Это активный обмен мыслями и эмоциями, который помогает лучше понимать окружающих и выражать свои идеи.
</a:t>
            </a:r>
            <a:endParaRPr lang="en-US" sz="122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и её формы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используют письменную речь для ведения дневников, сочинений и общения в мессенджерах. Письменные тексты позволяют структурировать мысли и развивать навык аргументации, важный в учебе и повседневной жизни.
</a:t>
            </a:r>
            <a:endParaRPr lang="en-US" sz="10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индивидуального стиля речи у подростков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подростков формируется особенный стиль речи, который сочетает выражения из семейного круга, круга друзей и интернет-среды. Это отражает уникальность личности и социальное окружение учащегося.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появляются сленг и сокращения, а общение с учителями отличается от разговоров со сверстниками. Подростки используют мемы и цитаты, что добавляет разнообразия в их речевой стиль.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языком и речью: теория и практика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речи как индивидуального проявления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— конкретное применение языка в жизни, которое уникально для каждого человека. Факторы культуры и семейные традиции влияют на манеру общения и стиль выражения мыслей.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языка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— это система знаков, правил и грамматических норм, например, русский или английский язык. Он служит основой для передачи информации и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инструмент совместной деятельности и мышления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Речь помогает организовать совместную работу: при обсуждении биологических задач подростки распределяют роли и совместно принимают решения, что повышает эффективность учебы.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активного слушания, задавание вопросов и уточнений способствует развитию критического мышления и укрепляет командный дух в коллективе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слушания и обратной связи в эффективной коммуникации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— основа понимания собеседника и успешного общения. Внимательное восприятие помогает избежать недоразумений и создать атмосферу доверия.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через вопросы и комментарии показывает уважение и интерес к диалогу, что углубляет обсуждение и способствует разрешению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речевое общение подростков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эмодзи как новый язык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мемов и эмодзи в интернете стало характерной чертой подростковой речи. Они выражают эмоции и идеи, делая общение более ярким и эмоциональным.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смены тем и визуальные компоненты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быстро переключаются между темами в мессенджерах, используя картинки и гифки. Такой стиль мышления отражает современные цифровые тенденции общения.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и сокращения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вроде «лол» или «кринж» широко распространены в чатах и соцсетях. Это ускоряет общение и создаёт уникальный сленг в цифровой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с речью в подростковом возрасте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Расстройства речи, как дислалия и заикание, могут возникать из-за особенностей развития мозга или стресса, влияя на уверенность подростка в общении.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коррекции важно заниматься с логопедом и психологом, а также создавать поддерживающую среду в семье и школе для улучшения речевых навыков.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речи у подростков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ранних слов к сложной речи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Речевое развитие начинается с первых слов в детстве и достигает сложности в подростковом возрасте через развитие аргументации и навыков публичных выступлений.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технологий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общение и разнообразие интересов способствуют развитию речи. Мультимедийные технологии могут как обогащать язык, так и ограничивать его употребление.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сознания, мышления и речи
</a:t>
            </a:r>
            <a:endParaRPr lang="en-US" sz="3116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Сознание, мышление и речь формируют основу успешного обучения и общения подростков. Понимание работы мозга и развитие этих навыков помогают эффективно взаимодействовать и расти в обществе.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2026-05-09T12:14:36Z</dcterms:created>
  <dcterms:modified xsi:type="dcterms:W3CDTF">2026-05-09T12:14:36Z</dcterms:modified>
</cp:coreProperties>
</file>