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в которой мы живём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 общий дом, большой и удивительный.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Родина и почему она дорога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дома, семьи, улицы и школы. Для каждого она своя, а для всех граждан России — одна большая страна с историей, символами, традициями и богатой природой.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 двух частях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лежит и в Европе, и в Азии. Она занимает большую часть Евразии, поэтому на карте выглядит очень вытянутой и по-настоящему огромной.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 — разные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проходит через 11 часовых поясов. Пока в одном месте уже вечер, в другом только начинается день. Такая разница делает Россию особенно необычной.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788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природа России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лёд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есть арктические льды и холодные просторы. Там зима длинная, а природа умеет жить в суровых условиях, будто носит тёплую шубу весь год.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тайга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леса и тайга покрывают большие территории страны. Здесь растут могучие деревья, а в густых чащах живут белки, медведи, лоси и другие лесные жители.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много больших рек и озёр. Волга, Лена, Обь и Енисей известны далеко за пределами страны и играют важную роль в жизни людей и природы.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территории соседствуют горы, степи и широкие равнины. Из-за этого пейзажи меняются очень быстро: сегодня лес, завтра холм, а потом — бескрайнее поле.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лесах и тундре живут медведи, северные олени, журавли, белки и многие другие животные. У каждого из них свой характер — почти как у школьников на перемене.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помогает быстро узнать страну. Белая, синяя и красная полосы часто видны на праздниках, торжественных линейках и спортивных соревнованиях.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 — это двуглавый орёл. Он напоминает о силе государства, его истории и о том, что страна бережёт своё единство.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исполняют на важных церемониях и праздниках. Когда он звучит, люди встают и слушают очень внимательно, потому что это знак уважения к Родине.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нашей страны и самый большой город России. Здесь находятся Кремль, Красная площадь, органы власти, музеи, театры и места, куда с интересом идут и дети, и взрослые.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старинные стены соседствуют с новыми мостами, высотными домами и шумными улицами. Город постоянно меняется, но при этом хранит память о 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России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представители более 190 народов. У каждого народа есть свои любимые песни, сказки, блюда, костюмы и праздники, которые делают страну яркой и непохожей на другие.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России — русский. Вместе с ним в республиках и семьях бережно сохраняют и другие языки, чтобы не потерять память о предках и традициях.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живут рядом, учатся вместе и работают вместе. Когда люди уважают друг друга, стране становится спокойнее, дружнее и, честно говоря, гораздо веселее.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России — в её людях. Умение слушать, помогать и дружить помогает сохранять мир и делает общую жизнь доброй, как большая семейная традиция.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Российская Федерация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одно государство, которое объединяет разные регионы и общие законы.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управляется государство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страны участвуют все граждане. Они выбирают представителей власти и соблюдают законы, чтобы в обществе сохранялись порядок и справедливость.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Президент, правительство и другие органы власти помогают управлять большой страной. У каждого есть свои задачи, но цель одна — заботиться о людях и развитии государства.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нужны не для скуки, а для безопасности и мира. Когда люди уважают правила, всем легче жить, учиться, работать и помогать друг другу.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в России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имя и семью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имя, дом и близкие люди, которые заботятся о нём. Семья даёт тепло, поддержку и ощущение, что ты не один.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имеют право учиться в школе, узнавать новое и задавать вопросы. Учёба помогает стать умнее, смелее и увереннее в себе.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получать медицинскую помощь и заботу взрослых. Это важно, чтобы расти сильным, бодрым и готовым к новым открытиям.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защиту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должен быть защищён от обиды, опасности и жестокости. Взрослые обязаны помогать, чтобы детство было безопасным и добрым.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маленькая часть большой страны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мы учимся читать, писать, считать и работать вместе. Здесь важно слушать других, помогать одноклассникам и не спорить из-за пустяков — хотя иногда очень хочется!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делают жизнь класса спокойной и дружной. Через учёбу, старание и уважение к людям дети уже сейчас вносят свой маленький вклад в будущее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России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давних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учились жить рядом с лесами, реками и плодородной землёй, используя природу осторожно и с пользой.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добывают нефть, газ, уголь и металлы, а заповедники и национальные парки охраняют редкие растения и животных.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нужно беречь, чтобы они служили и нам, и тем, кто будет жить после нас.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сёла и деревни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домов, дорог, транспорта и разных профессий. Здесь люди каждый день спешат по делам, учатся, работают и встречаются друг с другом.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селе и 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сёлах и деревнях жизнь тише и ближе к природе. Люди выращивают продукты, ухаживают за животными и хорошо знают своих соседей.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41715"/>
            <a:ext cx="257400" cy="205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30275"/>
            <a:ext cx="257400" cy="228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 культуру России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мудрость, учат добру и знакомят детей с героями, которые побеждают не силой, а смекалкой и честностью.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слышны настроение, память семьи и радость праздников. Музыка помогает людям чувствовать себя частью одной культуры.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танец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оживают истории, а движения и костюмы помогают увидеть красоту народных традиций и таланта артистов.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семьи и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год, Масленица, День Победы и Сабантуй объединяют людей, дарят встречи, угощения и добрые воспоминания.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детей, родителей и бабушек с дедушками. Благодаря традициям люди помнят прошлое и берегут уважение друг к другу.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в музее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городе школьники пришли в музей и увидели старый корабль, макеты и карты. Экскурсовод рассказал, как моряки открывали новые земли и возвращались домой с важными знаниями. Ребята долго рассматривали штурвал и представляли путь через шторм.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на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стоит памятник человеку, который защищал город и помогал людям в трудные годы. Каждый день мимо проходят взрослые и дети, а весной рядом расцветают цветы. Так память о герое становится частью обычной жизни.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в 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библиотеки лежат книги о человеке, который сделал важное открытие и очень любил учиться. Он много работал, задавал вопросы и не боялся ошибок. Его пример показывает, что большие открытия начинаются с любопытства.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хочется помнить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сильной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укрепляют люди, которые честно трудятся каждый день: лечат, учат, строят, выращивают хлеб, водят транспорт и создают новое для всех.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стране нужны забота о природе, помощь ближним и любовь к своему делу. Даже маленький добрый поступок делает общий дом крепче.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государства держится на законах, порядке и уважении друг к другу. Когда люди соблюдают правила, жизнь становится безопаснее, спокойнее и справедливее.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связан со своей страной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семьи и школы к полезным делам для родной страны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 многих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 международных отношениях, обменивается опытом, развивает торговлю и поддерживает связи с разными государствами.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книги, музыка и балет известны во многих странах. Они помогают людям узнавать культуру России и восхищаться её талантом.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и космонавты внесли большой вклад в освоение космоса. Их работа вдохновляет детей мечтать и учиться.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из России выступают на мировых соревнованиях и прославляют страну трудом, дисциплиной и силой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что мы любим свою страну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Россия восхищает своей природой: широкими полями, лесами, реками и снежной зимой. Здесь хочется гулять, смотреть по сторонам и удивляться снова и снова.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мы любим её за людей, историю и добрые традиции. Когда мы уважаем друг друга, бережём природу и делаем хорошие дела, любовь к Родине растёт.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 общий дом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людей языком, символами, историей и взаимной заботой. Когда мы учимся, трудимся, дружим и бережём природу, наш общий дом становится ещё крепче и красивее.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2026-05-21T08:12:06Z</dcterms:created>
  <dcterms:modified xsi:type="dcterms:W3CDTF">2026-05-21T08:12:06Z</dcterms:modified>
</cp:coreProperties>
</file>