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01656" y="0"/>
            <a:ext cx="444028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0125" y="4328725"/>
            <a:ext cx="3766800" cy="52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16150" y="1768650"/>
            <a:ext cx="3766800" cy="129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и развитие птиц. Сезонные явления в жизни птиц
</a:t>
            </a:r>
            <a:endParaRPr lang="en-US" sz="2544" dirty="0"/>
          </a:p>
        </p:txBody>
      </p:sp>
      <p:sp>
        <p:nvSpPr>
          <p:cNvPr id="6" name="Text 2"/>
          <p:cNvSpPr txBox="1"/>
          <p:nvPr/>
        </p:nvSpPr>
        <p:spPr>
          <a:xfrm>
            <a:off x="516150" y="3234325"/>
            <a:ext cx="3766800" cy="9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проходят путь от яйца до самостоятельного полёта.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13713" y="1142950"/>
            <a:ext cx="4316624" cy="3456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54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птицы живут по календарю природы
</a:t>
            </a:r>
            <a:endParaRPr lang="en-US" sz="2754" dirty="0"/>
          </a:p>
        </p:txBody>
      </p:sp>
      <p:sp>
        <p:nvSpPr>
          <p:cNvPr id="7" name="Text 2"/>
          <p:cNvSpPr txBox="1"/>
          <p:nvPr/>
        </p:nvSpPr>
        <p:spPr>
          <a:xfrm>
            <a:off x="847300" y="2064150"/>
            <a:ext cx="3810600" cy="16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сезонов меняет количество корма, тепло и безопасность гнёзд, поэтому птицы заранее приспосабливают размножение, перелёты и зимовку к условиям среды.
</a:t>
            </a:r>
            <a:endParaRPr lang="en-US" sz="1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7325" y="1615350"/>
            <a:ext cx="221100" cy="221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70775" y="1615350"/>
            <a:ext cx="221100" cy="221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57325" y="3317550"/>
            <a:ext cx="221100" cy="221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96500" y="3315000"/>
            <a:ext cx="169650" cy="2262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522850" y="397250"/>
            <a:ext cx="78717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птицы находят пару
</a:t>
            </a:r>
            <a:endParaRPr lang="en-US" sz="3000" dirty="0"/>
          </a:p>
        </p:txBody>
      </p:sp>
      <p:sp>
        <p:nvSpPr>
          <p:cNvPr id="13" name="Text 2"/>
          <p:cNvSpPr txBox="1"/>
          <p:nvPr/>
        </p:nvSpPr>
        <p:spPr>
          <a:xfrm>
            <a:off x="1287450" y="15087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Пение самцов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759525" y="2073325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многие самцы поют, чтобы привлечь самку и показать, что территория занята. По голосу самка может оценить здоровье и силу будущего партнёра.
</a:t>
            </a:r>
            <a:endParaRPr lang="en-US" sz="900" dirty="0"/>
          </a:p>
        </p:txBody>
      </p:sp>
      <p:sp>
        <p:nvSpPr>
          <p:cNvPr id="15" name="Text 4"/>
          <p:cNvSpPr txBox="1"/>
          <p:nvPr/>
        </p:nvSpPr>
        <p:spPr>
          <a:xfrm>
            <a:off x="5401000" y="15087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Внешний вид и движения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4872750" y="2073325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Яркое оперение, распущенный хвост, поклоны и особые позы помогают птицам произвести впечатление. Такие сигналы особенно заметны у павлинов, тетеревов и журавлей.
</a:t>
            </a:r>
            <a:endParaRPr lang="en-US" sz="900" dirty="0"/>
          </a:p>
        </p:txBody>
      </p:sp>
      <p:sp>
        <p:nvSpPr>
          <p:cNvPr id="17" name="Text 6"/>
          <p:cNvSpPr txBox="1"/>
          <p:nvPr/>
        </p:nvSpPr>
        <p:spPr>
          <a:xfrm>
            <a:off x="1287450" y="32109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Пары на сезон и надолго
</a:t>
            </a:r>
            <a:endParaRPr lang="en-US" sz="1100" dirty="0"/>
          </a:p>
        </p:txBody>
      </p:sp>
      <p:sp>
        <p:nvSpPr>
          <p:cNvPr id="18" name="Text 7"/>
          <p:cNvSpPr txBox="1"/>
          <p:nvPr/>
        </p:nvSpPr>
        <p:spPr>
          <a:xfrm>
            <a:off x="759525" y="3786013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одних видов пара держится только на время гнездования, а у лебедей и аистов связь часто сохраняется много лет, что облегчает совместный уход за потомством.
</a:t>
            </a:r>
            <a:endParaRPr lang="en-US" sz="900" dirty="0"/>
          </a:p>
        </p:txBody>
      </p:sp>
      <p:sp>
        <p:nvSpPr>
          <p:cNvPr id="19" name="Text 8"/>
          <p:cNvSpPr txBox="1"/>
          <p:nvPr/>
        </p:nvSpPr>
        <p:spPr>
          <a:xfrm>
            <a:off x="5401000" y="32109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Территория и гнездо
</a:t>
            </a:r>
            <a:endParaRPr lang="en-US" sz="1100" dirty="0"/>
          </a:p>
        </p:txBody>
      </p:sp>
      <p:sp>
        <p:nvSpPr>
          <p:cNvPr id="20" name="Text 9"/>
          <p:cNvSpPr txBox="1"/>
          <p:nvPr/>
        </p:nvSpPr>
        <p:spPr>
          <a:xfrm>
            <a:off x="4872750" y="3786013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выбора партнёра птицы часто защищают участок, где строят гнездо. Это снижает конкуренцию и помогает сохранить безопасное место для будущих яиц и птенцов.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7279" y="3524430"/>
            <a:ext cx="8387621" cy="125322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Гнездо как место для развития потомства
</a:t>
            </a:r>
            <a:endParaRPr lang="en-US" sz="2766" dirty="0"/>
          </a:p>
        </p:txBody>
      </p:sp>
      <p:sp>
        <p:nvSpPr>
          <p:cNvPr id="9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694129" y="1387975"/>
            <a:ext cx="3597638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места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устраивают гнёзда на деревьях, в кустах, на земле, в дуплах, в камышах и на скалах. Выбор места зависит от среды и защиты от врагов.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033600" y="1387975"/>
            <a:ext cx="3597638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материалы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Ласточки используют глину и слюну, а многие лесные птицы — травинки, мох, пух и веточки. Материалы делают гнездо тёплым, прочным и более незаметным.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94129" y="2475807"/>
            <a:ext cx="3597638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и размер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Гнездо бывает открытым, закрытым, чашеобразным или очень узким. Его строение связано со способом жизни птицы, погодой и тем, как лучше скрыть кладку.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5033600" y="2475807"/>
            <a:ext cx="3597638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Особый случай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кукушки нет собственного гнезда. Она подбрасывает яйца в гнёзда других птиц, а те часто принимают их и выкармливают чужого птенца.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873" y="1380200"/>
            <a:ext cx="8096254" cy="3444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размножения птиц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520950" y="969725"/>
            <a:ext cx="78717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общий порядок развития от весны до выхода птенцов из гнезда.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675" y="1611491"/>
            <a:ext cx="4330800" cy="26775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длится развитие в яйце у разных птиц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0600" y="1917175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крупнее птица, тем дольше обычно идёт развитие в яйце, но важны и условия насиживания: тепло, влажность и постоянство обогрева.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380600" y="3247250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мелких птиц срок короче, у крупных — длиннее; отклонения возможны из-за условий насиживания.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70025" y="4549362"/>
            <a:ext cx="3990600" cy="3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биологии; обобщённые учебные данные о сроках насиживания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02916" y="1333500"/>
            <a:ext cx="2683135" cy="34458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4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яйца и его значение для зародыша
</a:t>
            </a:r>
            <a:endParaRPr lang="en-US" sz="2604" dirty="0"/>
          </a:p>
        </p:txBody>
      </p:sp>
      <p:sp>
        <p:nvSpPr>
          <p:cNvPr id="10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682605" y="21231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Скорлупа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Снаружи яйцо защищает скорлупа. Она прочная, но не сплошная: через мелкие поры проходит кислород, а наружу выходят углекислый газ и водяной пар.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3440554" y="21231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Подскорлупные оболочки
</a:t>
            </a:r>
            <a:pPr algn="l" indent="0" marL="0">
              <a:lnSpc>
                <a:spcPct val="100000"/>
              </a:lnSpc>
              <a:buNone/>
            </a:pPr>
            <a:r>
              <a:rPr lang="en-US" sz="5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 скорлупой находятся тонкие оболочки, которые дополнительно защищают содержимое яйца. Они помогают удерживать влагу и создают более безопасную среду для развития зародыша.
</a:t>
            </a:r>
            <a:endParaRPr lang="en-US" sz="1299" dirty="0"/>
          </a:p>
        </p:txBody>
      </p:sp>
      <p:sp>
        <p:nvSpPr>
          <p:cNvPr id="13" name="Text 4"/>
          <p:cNvSpPr txBox="1"/>
          <p:nvPr/>
        </p:nvSpPr>
        <p:spPr>
          <a:xfrm>
            <a:off x="701027" y="38757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Белок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Белок окружает зародыш и служит запасом воды. Он смягчает удары, защищает от высыхания и помогает сохранить нужные условия внутри яйца.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3440554" y="38757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Желток
</a:t>
            </a:r>
            <a:pPr algn="l" indent="0" marL="0">
              <a:lnSpc>
                <a:spcPct val="100000"/>
              </a:lnSpc>
              <a:buNone/>
            </a:pPr>
            <a:r>
              <a:rPr lang="en-US" sz="5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Желток содержит основной запас питательных веществ. Из него зародыш получает энергию и строительный материал для роста, поэтому без него развитие невозможно.
</a:t>
            </a:r>
            <a:endParaRPr lang="en-US" sz="1299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275" y="1545020"/>
            <a:ext cx="4876200" cy="19433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22850" y="397250"/>
            <a:ext cx="7871700" cy="8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насиживает яйца и заботится о птенцах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746225" y="1406675"/>
            <a:ext cx="2885400" cy="22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разных птиц родительская забота устроена по-разному: от полной помощи обоих родителей до подбрасывания яиц в чужие гнёзда.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6975" y="3747588"/>
            <a:ext cx="4876200" cy="7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некоторых видов забота почти полностью лежит на самке, у других обязанности делятся поровну, а кукушка вовсе не заботится о потомстве.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0025" y="4569900"/>
            <a:ext cx="4527300" cy="4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биологии, учебные наблюдения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47045" y="1418231"/>
            <a:ext cx="3474958" cy="336116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Выводковые и гнездовые птенцы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22850" y="1835573"/>
            <a:ext cx="2302746" cy="10739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Выводковые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птенцы появляются зрячими, покрытыми пухом и уже через короткое время могут ходить или плавать. К ним относятся утки, куры и гуси.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522850" y="3519599"/>
            <a:ext cx="2302746" cy="10739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потребности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Выводковым нужно меньше обогрева и защиты, а гнездовым — больше тепла, кормления и укрытия. Поэтому у разных птиц так отличаются способы заботы.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102844" y="1835573"/>
            <a:ext cx="2302746" cy="10739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Гнездовые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птенцы вылупляются слепыми, голыми и беспомощными. Они долго остаются в гнезде и полностью зависят от родителей в первые дни жизни.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3102844" y="3519599"/>
            <a:ext cx="2302746" cy="10739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птиц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гнездовым относятся воробьи, голуби, ласточки и многие певчие птицы. Их птенцы развиваются медленнее, но получают длительную родительскую помощь.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родители кормят птенцов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682605" y="21231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 и личинки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Насекомоядные птицы приносят птенцам насекомых, личинок, гусениц и пауков. Такой корм богат белком и помогает очень быстро наращивать массу тела.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3440554" y="21231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Черви и семена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кормят потомство червями, мелкими семенами или мягкими частями растений. Состав пищи зависит от того, что легче добыть рядом с гнездом.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3439518" y="38757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Мясная пища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Хищные птицы приносят птенцам кусочки мяса. Это даёт много энергии и помогает быстро расти, особенно в первые недели после вылупления.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6198029" y="38757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Очень частые кормления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многих видов родители прилетают с кормом десятки, а иногда и сотни раз в день. Птенцы растут быстро, поэтому им нужны белок, вода и постоянное питание.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675" y="1611491"/>
            <a:ext cx="4330800" cy="26775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Сезонные явления в жизни птиц в течение года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0600" y="1917175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графике показано, как меняются основные занятия птиц по сезонам и когда природа предъявляет к ним наибольшие требования.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380600" y="3247250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высокая нагрузка приходится на весну, лето и осень: в эти периоды птицы размножаются, выкармливают птенцов и готовятся к перелёту.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70025" y="4549362"/>
            <a:ext cx="3990600" cy="3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 школьному курсу биологии, без числовых полевых данных.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522850" y="397250"/>
            <a:ext cx="5395500" cy="97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Осенняя подготовка птиц к перелёту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1034100" y="2928875"/>
            <a:ext cx="13638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дня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Осенью дни становятся короче, температура понижается, а привычный корм постепенно исчезает. Для многих птиц это сигнал начать подготовку к дальнему перелёту.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932825" y="2401525"/>
            <a:ext cx="13638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Накопление жира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усиленно питаются и создают жировой запас. Он нужен как источник энергии в пути, когда корм встречается редко или недоступен.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831863" y="1837550"/>
            <a:ext cx="13638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Сбор в стаи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виды объединяются в более заметные группы. Совместный полёт помогает лучше ориентироваться, находить направление и снижает риск нападения хищников.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6730613" y="1035025"/>
            <a:ext cx="13638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Старт миграции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условия становятся неблагоприятными, птицы отправляются в тёплые районы. Перелёт позволяет пережить холодный сезон и дождаться весны.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873" y="1380200"/>
            <a:ext cx="8096254" cy="3444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многие птицы улетают на юг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520950" y="969725"/>
            <a:ext cx="78717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 материалам школьного курса биологии: связь между сезонными изменениями среды и миграцией птиц.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02916" y="1333500"/>
            <a:ext cx="2683135" cy="34458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95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зимуют оседлые и кочующие птицы
</a:t>
            </a:r>
            <a:endParaRPr lang="en-US" sz="2895" dirty="0"/>
          </a:p>
        </p:txBody>
      </p:sp>
      <p:sp>
        <p:nvSpPr>
          <p:cNvPr id="10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682605" y="21231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корма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синицы, воробьи и дятлы ищут семена, ягоды, остатки плодов и насекомых под корой. Помогают и кормушки, особенно в городах и парках.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3440554" y="21231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тепла
</a:t>
            </a:r>
            <a:pPr algn="l" indent="0" marL="0">
              <a:lnSpc>
                <a:spcPct val="100000"/>
              </a:lnSpc>
              <a:buNone/>
            </a:pPr>
            <a:r>
              <a:rPr lang="en-US" sz="5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Плотное оперение, пуховый слой и быстрый обмен веществ уменьшают потери тепла. В мороз птицы экономят силы, меньше двигаются и чаще прячутся в укрытиях.
</a:t>
            </a:r>
            <a:endParaRPr lang="en-US" sz="1299" dirty="0"/>
          </a:p>
        </p:txBody>
      </p:sp>
      <p:sp>
        <p:nvSpPr>
          <p:cNvPr id="13" name="Text 4"/>
          <p:cNvSpPr txBox="1"/>
          <p:nvPr/>
        </p:nvSpPr>
        <p:spPr>
          <a:xfrm>
            <a:off x="701027" y="38757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стайками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виды держатся небольшими группами. Так легче заметить опасность, быстрее найти корм и сохранить энергию, когда пища распределена неравномерно.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3440554" y="38757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Небольшие перемещения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Кочующие птицы не улетают далеко, а переходят туда, где корм доступнее. Это помогает пережить зиму без долгого и опасного перелёта.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02186" y="1531950"/>
            <a:ext cx="4762528" cy="1884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22850" y="397250"/>
            <a:ext cx="7871700" cy="8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Перелётные, кочующие и оседлые птицы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870025" y="4569900"/>
            <a:ext cx="7761600" cy="4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11400" y="3602475"/>
            <a:ext cx="37542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групп птиц по сезонному поведению и причине таких перемещений.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877471" y="3602475"/>
            <a:ext cx="37542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Сезонное поведение птиц определяется прежде всего доступностью пищи: чем труднее добывать корм, тем сильнее выражены перелёты или кочёвки.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675" y="1611491"/>
            <a:ext cx="4330800" cy="26775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Линька как сезонное явление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0600" y="1917175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Линька идёт не сразу во всём оперении: старые перья сменяются постепенно, чтобы птица могла продолжать летать и сохранять тепло.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380600" y="3247250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линька чаще приходится на конец лета и осень, когда завершено выращивание птенцов и можно направить силы на обновление оперения.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70025" y="4549362"/>
            <a:ext cx="3990600" cy="3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 школьному курсу биологии, без точных количественных измерений.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0650" y="1614500"/>
            <a:ext cx="221100" cy="22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35425" y="1614500"/>
            <a:ext cx="221100" cy="221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2237" y="3537800"/>
            <a:ext cx="197925" cy="226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135425" y="3540350"/>
            <a:ext cx="221100" cy="2211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1140900" y="150785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Хищники
</a:t>
            </a:r>
            <a:endParaRPr lang="en-US" sz="1200" dirty="0"/>
          </a:p>
        </p:txBody>
      </p:sp>
      <p:sp>
        <p:nvSpPr>
          <p:cNvPr id="12" name="Text 2"/>
          <p:cNvSpPr txBox="1"/>
          <p:nvPr/>
        </p:nvSpPr>
        <p:spPr>
          <a:xfrm>
            <a:off x="522850" y="2125700"/>
            <a:ext cx="3600900" cy="73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Яйца и птенцы легко становятся добычей зверей и птиц. Особенно уязвимы открытые гнёзда, которые трудно спрятать от врагов.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5648775" y="150785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5037625" y="2125700"/>
            <a:ext cx="3594000" cy="73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Холод, дождь и сильный ветер могут переохладить кладку или ослабить птенцов. При сырости и низкой температуре выжить намного труднее.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1140900" y="34337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Разрушение мест гнездования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522850" y="4051550"/>
            <a:ext cx="3600900" cy="73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деревьев, осушение болот и беспокойство рядом с гнездом уменьшают число успешных выводков. Птицам становится сложнее найти безопасное место.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5648775" y="34337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Нехватка корма
</a:t>
            </a:r>
            <a:endParaRPr lang="en-US" sz="1200" dirty="0"/>
          </a:p>
        </p:txBody>
      </p:sp>
      <p:sp>
        <p:nvSpPr>
          <p:cNvPr id="18" name="Text 8"/>
          <p:cNvSpPr txBox="1"/>
          <p:nvPr/>
        </p:nvSpPr>
        <p:spPr>
          <a:xfrm>
            <a:off x="5037625" y="4051550"/>
            <a:ext cx="3594000" cy="73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вокруг мало пищи, родители приносят корм реже, и птенцы растут медленнее. В природе до взрослого возраста доживает не вся кладка.
</a:t>
            </a:r>
            <a:endParaRPr lang="en-US" sz="1000" dirty="0"/>
          </a:p>
        </p:txBody>
      </p:sp>
      <p:sp>
        <p:nvSpPr>
          <p:cNvPr id="19" name="Text 9"/>
          <p:cNvSpPr txBox="1"/>
          <p:nvPr/>
        </p:nvSpPr>
        <p:spPr>
          <a:xfrm>
            <a:off x="522850" y="397250"/>
            <a:ext cx="7871700" cy="61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2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Опасности для яиц, птенцов и взрослых птиц
</a:t>
            </a:r>
            <a:endParaRPr lang="en-US" sz="270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2375" y="1148404"/>
            <a:ext cx="2505600" cy="20602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24435" y="1147289"/>
            <a:ext cx="2502930" cy="2062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7360" y="1147289"/>
            <a:ext cx="2502930" cy="2062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6400" y="3359425"/>
            <a:ext cx="25056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Тёплое оперение и запас жира
</a:t>
            </a:r>
            <a:pPr algn="l" indent="0" marL="0">
              <a:lnSpc>
                <a:spcPct val="115000"/>
              </a:lnSpc>
              <a:buNone/>
            </a:pPr>
            <a:r>
              <a:rPr lang="en-US" sz="693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6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холодами многие птицы становятся заметно «пушистее»: плотное оперение удерживает воздух, а пуховой слой защищает от мороза. Дополнительный запас жира помогает пережить долгие ночи и периоды, когда корм найти трудно.
</a:t>
            </a:r>
            <a:endParaRPr lang="en-US" sz="1299" dirty="0"/>
          </a:p>
        </p:txBody>
      </p:sp>
      <p:sp>
        <p:nvSpPr>
          <p:cNvPr id="7" name="Text 2"/>
          <p:cNvSpPr txBox="1"/>
          <p:nvPr/>
        </p:nvSpPr>
        <p:spPr>
          <a:xfrm>
            <a:off x="3323100" y="3359425"/>
            <a:ext cx="25056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Перелёты и кочёвки
</a:t>
            </a:r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 природе становится меньше пищи, одни виды улетают на юг, а другие перемещаются ближе к кормным местам. Так птицы избегают голода и выбирают районы, где легче перезимовать.
</a:t>
            </a:r>
            <a:endParaRPr lang="en-US" sz="1500" dirty="0"/>
          </a:p>
        </p:txBody>
      </p:sp>
      <p:sp>
        <p:nvSpPr>
          <p:cNvPr id="8" name="Text 3"/>
          <p:cNvSpPr txBox="1"/>
          <p:nvPr/>
        </p:nvSpPr>
        <p:spPr>
          <a:xfrm>
            <a:off x="6119800" y="3359425"/>
            <a:ext cx="25056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поведения
</a:t>
            </a:r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птицы чаще собираются в стаи, ищут укрытия и по-другому кормятся. У некоторых видов меняется даже окраска оперения, чтобы быть менее заметными или лучше защищаться в суровый сезон.
</a:t>
            </a:r>
            <a:endParaRPr lang="en-US" sz="1500" dirty="0"/>
          </a:p>
        </p:txBody>
      </p:sp>
      <p:sp>
        <p:nvSpPr>
          <p:cNvPr id="9" name="Text 4"/>
          <p:cNvSpPr txBox="1"/>
          <p:nvPr/>
        </p:nvSpPr>
        <p:spPr>
          <a:xfrm>
            <a:off x="526400" y="313975"/>
            <a:ext cx="79314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Приспособления птиц к смене сезонов
</a:t>
            </a:r>
            <a:endParaRPr lang="en-US" sz="3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522850" y="397250"/>
            <a:ext cx="7871700" cy="5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53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за птицами в разные сезоны
</a:t>
            </a:r>
            <a:endParaRPr lang="en-US" sz="2953" dirty="0"/>
          </a:p>
        </p:txBody>
      </p:sp>
      <p:sp>
        <p:nvSpPr>
          <p:cNvPr id="9" name="Text 2"/>
          <p:cNvSpPr txBox="1"/>
          <p:nvPr/>
        </p:nvSpPr>
        <p:spPr>
          <a:xfrm>
            <a:off x="606575" y="3427975"/>
            <a:ext cx="18513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услышать пение самцов, заметить прилёт перелётных птиц, строительство гнёзд и появление кладок. Это время начала размножения.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638100" y="2831350"/>
            <a:ext cx="18513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Хорошо видно, как родители кормят птенцов, молодые птицы учатся летать и активно ищут насекомых, семена и другие корма.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664950" y="2245200"/>
            <a:ext cx="18513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Появляются большие стаи, усиливается питание перед холодами, а у многих видов начинается подготовка к перелёту в тёплые края.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692225" y="1648575"/>
            <a:ext cx="18513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кормушек и в парках заметны синицы, воробьи, снегири и вороны. По их поведению легко понять, как птицы переживают холодный сезон.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16150" y="1905538"/>
            <a:ext cx="8111700" cy="1131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и смена времён года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516150" y="3189063"/>
            <a:ext cx="8111700" cy="113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птиц тесно связана с сезонами: они размножаются, выращивают птенцов, линяют, улетают или остаются зимовать в зависимости от корма, тепла и безопасности.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2026-06-01T11:05:46Z</dcterms:created>
  <dcterms:modified xsi:type="dcterms:W3CDTF">2026-06-01T11:05:46Z</dcterms:modified>
</cp:coreProperties>
</file>