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структурной модели предметной области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Структурная модель превращает реальную библиотеку в схему: сущности, связи, атрибуты и ограничения.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предметная область в информатике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Предметная область — это «мир» системы: то, что мы учитываем и чем управляем. Структурная модель заранее упорядочивает данные о библиотеке, магазине, расписании — до написания кода — и помогает понять, какие связи действительно важны.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структурная модель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Сущности — это самостоятельные объекты предметной области: книга, читатель, выдача. Они задают «каркас» будущих данных и отвечают на вопрос, какие объекты мы учитываем при работе библиотеки.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Атрибуты описывают свойства сущности. Для книги это название, автор и инвентарный номер; для читателя — билет и класс; для выдачи — даты и статус. Так данные становятся измеримыми.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показывают отношения между объектами: кто берет книгу и к какой выдаче это относится. Ограничения задают правила, например сроки возврата, лимиты и допустимые значения, обеспечивая целостность.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1572922"/>
            <a:ext cx="4176900" cy="25798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сущности школьной библиотеки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— базовые сущности, на которых строится модель. Каталог обычно выделяют отдельно, чтобы фиксировать, что именно доступно и где размещено.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«работает» только тогда, когда каждая сущность имеет собственный набор данных и понятное назначение.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структурной модели школьной библиотеки (концептуальное описание).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анализа реальности к структурной схеме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структурной модели библиотеки: уточнение шаг за шагом, включая редкие сценарии.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Сущности и связи на схеме библиотеки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13" y="2810177"/>
            <a:ext cx="3814762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и книга через выдачи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обычно выделяют узлы «Читатель», «Книга», «Выдача» и «Сотрудник». Связи между ними показывают, что выдача — это событие, а не свойство книги или человека, поэтому она требует отдельной сущности.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64650" y="2810177"/>
            <a:ext cx="3877904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сотрудников и кардинальность связей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Кардинальность важна: один читатель может иметь много выдач, а одна книга участвует в них многократно в разное время. От кардинальности зависит, как именно будут храниться записи в базе данных и какие ключи понадобятся.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 данных в примерной библиотечной модели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Записи выдач растут быстрее всего, потому что каждая операция порождает новую строку, даже если книга и читатель остаются теми же.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модели хорошо показывают «узкое место»: динамические процессы дают основной объем данных, а справочники меняются реже.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условные значения для демонстрации распределения данных.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5650" y="1771608"/>
            <a:ext cx="751200" cy="667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162" y="1744875"/>
            <a:ext cx="721200" cy="72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56813" y="1744875"/>
            <a:ext cx="631050" cy="721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Атрибуты как основа описания сущностей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125812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Идентифицирующие поля
</a:t>
            </a:r>
            <a:pPr algn="l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атрибуты позволяют однозначно находить запись. Для книги подходит инвентарный номер или ISBN; для читателя — номер читательского билета. Уникальность снижает риск путаницы.
</a:t>
            </a:r>
            <a:endParaRPr lang="en-US" sz="1459" dirty="0"/>
          </a:p>
        </p:txBody>
      </p:sp>
      <p:sp>
        <p:nvSpPr>
          <p:cNvPr id="11" name="Text 3"/>
          <p:cNvSpPr txBox="1"/>
          <p:nvPr/>
        </p:nvSpPr>
        <p:spPr>
          <a:xfrm>
            <a:off x="3515243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Описательные атрибуты
</a:t>
            </a:r>
            <a:pPr algn="l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передают «характеристики», по которым сущности различаются и фильтруются. Для книги нужны название, автор, год издания и жанр; для читателя — фамилия и класс.
</a:t>
            </a:r>
            <a:endParaRPr lang="en-US" sz="1459" dirty="0"/>
          </a:p>
        </p:txBody>
      </p:sp>
      <p:sp>
        <p:nvSpPr>
          <p:cNvPr id="12" name="Text 4"/>
          <p:cNvSpPr txBox="1"/>
          <p:nvPr/>
        </p:nvSpPr>
        <p:spPr>
          <a:xfrm>
            <a:off x="5904675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Атрибуты операций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выдачи критичны дата выдачи, срок возврата, дата фактического возврата и статус. Такие поля превращают процесс обслуживания в данные, пригодные для контроля.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5725" y="1673350"/>
            <a:ext cx="3604200" cy="179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сущностей по детализации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Детализация выбирается не «на глаз»: она зависит от того, как часто меняется объект и какие сведения нужны для корректных операций. В библиотеке это особенно заметно на примере выдач.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динамичнее объект, тем точнее и полнее его описание: иначе модель перестает поддерживать реальные сценарии.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Концептуальная библиотечная модель: типы сущностей и характер изменений данных.
</a:t>
            </a:r>
            <a:endParaRPr lang="en-US" sz="106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Мощность связей между объектами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различаются по мощности: один-к-одному, один-ко-многим и многие-ко-многим. В библиотеке один читатель встречается в множестве выдач, а каждая выдача относится к конкретной операции.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многие-ко-многим в реальной системе обычно не хранится напрямую. Ее оформляют через промежуточную сущность — в примере это «Выдача», где зафиксированы даты и статус, относящиеся к конкретному факту.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мощность связей определяет структуру таблиц и то, где будут находиться повторяющиеся данные. Хорошо заданная кардинальность помогает избежать дублирования и обеспечивает корректные запросы к базе.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работы с данными в библиотеке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Проверки при операции выдачи и последствия при нарушении правил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типов данных в модели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операционных и исторических данных, тем важнее продуманная структура записей: она влияет на поиск, отчёты и корректность статусов в системе.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модель должна поддерживать как описание объектов, так и частое обновление действий. Поэтому ключевую роль играют точные связи и логические статусы.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распределение для учебного примера, точные значения могут отличаться в разных системах
</a:t>
            </a:r>
            <a:endParaRPr lang="en-US" sz="105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464992"/>
            <a:ext cx="3825794" cy="1920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45755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структурной модели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86978" y="2810177"/>
            <a:ext cx="3814763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сущностей: что существует в предметной области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этом уровне перечисляют объекты предметной области: книгу, читателя, сотрудника, выдачу и другие сущности. Это отвечает на вопрос, какие «кирпичики» нужны системе для хранения данных и дальнейшего анализа.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45755" y="2810177"/>
            <a:ext cx="3877903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связей и ограничений: как всё взаимодействует и что допустимо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показывают отношения между объектами, а ограничения задают правила целостности и допустимые значения полей. Если ограничений нет или они сформулированы неверно, модель становится непредсказуемой при автоматизации.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построении модели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сущностей и процессов приводит к тому, что в модели появляются «не те» данные. Например, выдача должна быть сущностью/записью, а не частью поля книги, иначе теряются связи и история операций.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уникальных ключей ухудшает однозначность. Тогда похожие объекты начинают путаться: один и тот же читатель или книга могут восприниматься как разные записи, а обновления становятся рискованными.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Дублирование одинаковых атрибутов в разных местах кажется удобным, но вызывает несогласованность при изменениях. Если фамилия или статус повторяются без общего источника, система будет хранить противоречивые версии данных.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редких случаев и слишком общие названия полей мешают развитию модели. В библиотеке это проявляется, если не учесть потерю экземпляра или продление срока: тогда приходится «ремонтировать» структуру позже.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1655846"/>
            <a:ext cx="4176900" cy="2414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целостности в модели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— примеры ограничений, которые предотвращают логические ошибки и обеспечивают согласованность данных в системе библиотеки.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действуют как «предохранители»: они делают модель управляемой и уменьшают количество ошибок при вводе и изменении данных.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библиотечный пример: ограничения выводятся из правил предметной области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качества структурной модели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модель снижает риск ошибок при доработках: например, при добавлении электронного каталога или новых категорий читателей структура остаётся логичной.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 следует отдавать точности связей и полноте данных, потому что именно они определяют корректность работы системы. Остальные критерии поддерживают развитие без «ломки» модели.
</a:t>
            </a:r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критерии качества из учебной методики (оценочные значения для визуализации)
</a:t>
            </a:r>
            <a:endParaRPr lang="en-US" sz="102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116" y="1694650"/>
            <a:ext cx="731700" cy="731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8128" y="1760140"/>
            <a:ext cx="750900" cy="600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847" y="3141338"/>
            <a:ext cx="640238" cy="73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07716" y="3141338"/>
            <a:ext cx="731700" cy="731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 структурной модели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420874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ошибок до разработки
</a:t>
            </a:r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позволяет согласовать требования к системе ещё до написания программы. Это помогает заранее выявлять противоречия в данных и снижает стоимость исправлений на следующих этапах.
</a:t>
            </a:r>
            <a:endParaRPr lang="en-US" sz="1406" dirty="0"/>
          </a:p>
        </p:txBody>
      </p:sp>
      <p:sp>
        <p:nvSpPr>
          <p:cNvPr id="11" name="Text 3"/>
          <p:cNvSpPr txBox="1"/>
          <p:nvPr/>
        </p:nvSpPr>
        <p:spPr>
          <a:xfrm>
            <a:off x="5659499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понимание данных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Структурная схема упрощает обсуждение между участниками проекта: учащимися, учителем, разработчиком. Когда сущности и связи определены явно, меньше спорных трактовок полей.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1420874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 базы данных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показывает, какие таблицы и связи нужны для хранения сведений о фонде, выдачах, просрочках и сотрудниках. Поэтому база данных проектируется быстрее и аккуратнее.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5659499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частоты обновлений
</a:t>
            </a:r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библиотечном примере сразу видно, какие данные меняются чаще всего: записи выдач, статусы и даты. Это помогает правильно организовать обработку и обновление информации.
</a:t>
            </a:r>
            <a:endParaRPr lang="en-US" sz="144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модели к информационной системе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увеличивается детализация от анализа предметной области до форм ввода и поиска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хорошей модели предметной области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846650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Непротиворечивость и однозначность обеспечивают логическую совместимость и одинаковое понимание названий и полей. Это предотвращает ситуацию, когда разные пользователи интерпретируют один и тот же факт по-разному.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66525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Расширяемость и соответствие реальности позволяют дополнять модель новыми жанрами, типами читателей или электронными книгами без полной перестройки. Хорошая структура помогает поддерживать изменения, не теряя целостности данных.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66525" y="591588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Полнота означает, что в модели учтены все важные объекты и связи: без них система будет терять данные или создавать их «на глаз». Тогда анализ и автоматизация становятся ненадёжными.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8004" y="1"/>
            <a:ext cx="436494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0" y="1209975"/>
            <a:ext cx="4084500" cy="28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чему учит пример структурной модели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Структурная модель предметной области превращает реальный объект в систему сущностей, связей, атрибутов и ограничений. На примере библиотеки она снижает хаос данных, повышает точность анализа и служит основой для базы, поиска и регламентов.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2026-05-12T16:35:14Z</dcterms:created>
  <dcterms:modified xsi:type="dcterms:W3CDTF">2026-05-12T16:35:14Z</dcterms:modified>
</cp:coreProperties>
</file>