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точек на координатной плоскости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линии и области на плоскости задаются координатами.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координаты связывают алгебру и геометрию
</a:t>
            </a:r>
            <a:endParaRPr lang="en-US" sz="211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позволяет изображать числа как точки и описывать фигуры формулами. Это делает алгебру наглядной, а геометрию — точной и удобной для сравнения зависимостей.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задаётся точка на плоскости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(3; −2) и (−2; 3) имеют одинаковые числа, но расположены по-разному. Перестановка координат меняет место точки на плоскости, поэтому знак и порядок нужно проверять.
</a:t>
            </a:r>
            <a:endParaRPr lang="en-US" sz="1072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записано A(3; −2), это значит: сначала откладываем 3 единицы вправо, затем 2 единицы вниз. Такой порядок записи всегда сохраняется и не меняется.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плоскости определяется парой чисел: абсциссой x и ординатой y. Вместе они показывают точное положение точки относительно начала координат.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координатной плоскости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четверти обе координаты положительные: x&gt;0 и y&gt;0. Здесь находятся точки справа от оси Oy и выше оси Ox.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четверти абсцисса отрицательная, а ордината положительная: x&lt;0 и y&gt;0. Такие точки расположены слева от оси Oy и выше оси Ox.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третьей четверти обе координаты отрицательные: x&lt;0 и y&lt;0. Точки находятся слева и ниже начала координат, в нижней левой части плоскости.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четвёртой четверти x&gt;0 и y&lt;0. Это нижняя правая часть координатной плоскости, где точки находятся справа от оси Oy и ниже оси Ox.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или отрицательный знак координат указывает четверть, а ноль означает, что точка лежит на оси.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«Координатная плоскость»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знакам координат можно быстро определить, где расположена точка: в четверти или на оси.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точек и их положение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точек из задания; дата не требуется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точки на плоскости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распределяются точки в примерах: часть лежит внутри четвертей, а часть — прямо на осях.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Точек в четвертях больше, чем на осях, значит большинство положений описывается сочетанием двух ненулевых координат.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484" y="1384985"/>
            <a:ext cx="316078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83489" y="1384985"/>
            <a:ext cx="263398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418271"/>
            <a:ext cx="443582" cy="3548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точек как прямая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= 3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x=3 задаёт все точки, у которых абсцисса равна 3. Это вертикальная прямая, проходящая через все возможные значения y.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= −1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y=−1 задаёт все точки с одинаковой ординатой −1. Получается горизонтальная прямая, а абсцисса может принимать любые значения.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координата не меняется, а другая может быть любой, точек получается бесконечно много. Поэтому прямая — это целое множество точек, а не одна точка.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уравнения как множество точек
</a:t>
            </a:r>
            <a:endParaRPr lang="en-US" sz="2633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уравнения y=2x+1 состоит из всех точек, которые удовлетворяют этому равенству. Каждая точка на линии проходит проверку подстановкой своих координат.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(0; 1), (1; 3) и (−1; −1) принадлежат графику, потому что при подстановке координат равенство выполняется без остатка и ошибок.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формулы и 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на координатной плоскости наглядно показывает, как одна формула задаёт целое множество точек. По рисунку легче заметить общий закон зависимости y от x.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принадлежит ли точка множеству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точки по уравнению или неравенству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Области, заданные неравенствами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&gt; 1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x&gt;1 задаёт все точки, которые расположены правее прямой x=1. Сама прямая не входит в множество, потому что знак строгий.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1705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≤ 2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y≤2 описывает точки на прямой y=2 и все точки ниже неё. Здесь граница входит в множество, потому что используется знак «меньше или равно».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08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часто задают целые области плоскости: полуплоскости, полосы и другие части рисунка. Поэтому множество точек может быть не только линией, но и большой областью.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абсцисса, разные ординаты
</a:t>
            </a:r>
            <a:pPr algn="l" indent="0" marL="0">
              <a:lnSpc>
                <a:spcPct val="90000"/>
              </a:lnSpc>
              <a:buNone/>
            </a:pPr>
            <a:r>
              <a:rPr lang="en-US" sz="4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и её образ лежат по разные стороны от оси Ox, их абсциссы совпадают, а ординаты имеют противоположные знаки. На рисунке это легко увидеть по одинаковой вертикали и одинаковому расстоянию до оси.
</a:t>
            </a:r>
            <a:endParaRPr lang="en-US" sz="1329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относительно оси Oy
</a:t>
            </a:r>
            <a:pPr algn="l" indent="0" marL="0">
              <a:lnSpc>
                <a:spcPct val="90000"/>
              </a:lnSpc>
              <a:buNone/>
            </a:pPr>
            <a:r>
              <a:rPr lang="en-US" sz="4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относительно оси Oy меняется знак абсциссы, а ордината остаётся прежней. Поэтому пары точек расположены на одной горизонтали и одинаково удалены от оси. Такая симметрия помогает быстро строить чертежи и проверять ответы.
</a:t>
            </a:r>
            <a:endParaRPr lang="en-US" sz="1317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отражаются точки относительно осей
</a:t>
            </a:r>
            <a:endParaRPr lang="en-US" sz="2505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координата у точек одинакова, расстояние равно разности другой координаты по модулю. Это самый быстрый способ для горизонтальных и вертикальных отрезков.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примеров из условия задания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расстояний между точками на одной прямой
</a:t>
            </a:r>
            <a:endParaRPr lang="en-US" sz="1854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примеры, где расстояние удобно находить по разности одной координаты, так как точки лежат на одной горизонтали или вертикали.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30" y="1444024"/>
            <a:ext cx="443700" cy="35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574" y="1410754"/>
            <a:ext cx="368813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считать множеством точек
</a:t>
            </a:r>
            <a:endParaRPr lang="en-US" sz="2762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состоит из всех точек между двумя концами. Каждая из них принадлежит одной линии, поэтому отрезок удобно описывать через координаты его крайних точек.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продолжается бесконечно в одном направлении. На координатной плоскости он задаётся началом и правилом, по которому движутся все его точки.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объединяет точки, которые находятся на одинаковом расстоянии от центра. Это расстояние называют радиусом, и именно оно определяет форму всей линии.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можно рассматривать как множество точек внутри фигуры и на её границе. Его удобно описывать вершинами и сторонами, связанными с координатами.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 теме «Множества точек на координатной плоскости»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множества точек встречаются чаще
</a:t>
            </a:r>
            <a:endParaRPr lang="en-US" sz="249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статистику учебника, а типичное распределение заданий по теме координатной плоскости.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прямые и области, связанные с неравенствами. Задачи на окружности и симметрию встречаются реже, но требуют более внимательной геометрической работы.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 жизни и на экране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каждая точка может быть найдена по координатной сетке. Это помогает быстро определить район, маршрут и взаимное расположение объектов без лишних описаний.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игры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навигации и компьютерных играх координаты показывают, где находится объект и куда он движется. Благодаря этому удобно задавать положение персонажа, цели или препятствия.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и редакторы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графических редакторах положение точки на холсте тоже определяется числами x и y. Такая система позволяет точно рисовать линии, фигуры и элементы изображения.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множества точек по условию
</a:t>
            </a:r>
            <a:pPr algn="l" indent="0" marL="0">
              <a:lnSpc>
                <a:spcPct val="90000"/>
              </a:lnSpc>
              <a:buNone/>
            </a:pPr>
            <a:r>
              <a:rPr lang="en-US" sz="2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текста условия получить график, линию или область на координатной плоскости.
</a:t>
            </a:r>
            <a:endParaRPr lang="en-US" sz="251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координатами
</a:t>
            </a:r>
            <a:endParaRPr lang="en-US" sz="2256" dirty="0"/>
          </a:p>
        </p:txBody>
      </p:sp>
      <p:sp>
        <p:nvSpPr>
          <p:cNvPr id="10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порядке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абсциссу и ординату, особенно когда точка записана в скобках. Из-за этого на плоскости появляется совсем другое положение, хотя число координат кажется верным.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если не учитывать знаки координат. По сочетанию плюсов и минусов сразу видно, в какой четверти находится точка, а значит, можно быстро проверить ответ.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прочитанный знак меняет направление от начала координат. Одна пропущенная черта может перенести точку из одной части плоскости в противоположную.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лежащие на оси, имеют нулевую одну из координат. Если не заметить это, легко определить их как обычные точки четверти и ошибиться в построении.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не всех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принадлежности множества нужно подставлять обе координаты сразу. Если использовать только одну, условие может показаться выполненным, хотя на самом деле это не так.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минимальных данных для задания фигур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данных нужно, чтобы узнать фигуру
</a:t>
            </a:r>
            <a:endParaRPr lang="en-US" sz="229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фигуры важно найти именно те данные, которые однозначно её задают, а не просто описывают внешний вид.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фигура, тем меньше исходных данных нужно. Прямая и окружность задаются компактно, а прямоугольнику требуется больше опорных точек.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может задавать целое множество точек и проверяться подстановкой координат.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y=2x+1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связывает запись на языке алгебры с рисунком на плоскости. Благодаря этому можно сразу увидеть, какие точки подходят, а какие нет.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видеть математику на плоскости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превращает формулы в рисунки, а рисунки — в точные записи. С её помощью удобно находить точки, строить фигуры, проверять условия и замечать связи между объектами.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2026-05-29T10:12:56Z</dcterms:created>
  <dcterms:modified xsi:type="dcterms:W3CDTF">2026-05-29T10:12:56Z</dcterms:modified>
</cp:coreProperties>
</file>