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животных: как человек изменил мир природы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приручили животных и изменили историю.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начали одомашнивать животных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помогло людям получать пищу, сырьё и помощь в труде. Когда появились земледелие и постоянные поселения, рядом с человеком стали жить и разводиться нужные животные.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приручения к домашнему животному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замечали диких животных, которые меньше боялись человека и подходили к стоянкам в поисках пищи. Такие особи становились привычнее к жизни рядом с людьми.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лучших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потомства оставляли более спокойных, послушных и полезных животных. Это позволяло постепенно закреплять качества, важные для жизни возле поселений и хозяйственных нужд.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животные начинали зависеть от человека: получали корм, защиту и уход. Это уменьшало их пугливость и делало поведение более предсказуемым.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Многолетний отбор изменял внешний вид и поведение животных. В результате появлялись устойчивые домашние формы, удобные для содержания и разведения рядом с 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 процесс одомашнивания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человека и постепенное закрепление полезных признаков у 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домашние животные и их первая польза для 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какие животные были особенно важны на ранних этапах хозяйства и какую пользу люди получили от них сначала.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был полезен по-своему: одни давали пищу, другие — сырьё или помощь в труде.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раннем одомашнивании животных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 — первое домашнее животное человека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раннее одомашнивание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Собака, вероятно, стала первым домашним животным человека. Её одомашнивание относят примерно к 15–30 тысячам лет назад, хотя точная дата зависит от научных данных.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на охоте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помогала людям находить и преследовать добычу, а также охраняла стоянку. Её чувствительный слух и обоняние делали её особенно полезной рядом с человеком.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 и 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предупреждало об опасности и защищало жилище от незваных гостей. Для древних людей это было важно не меньше, чем помощь в охоте.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 сравнению с волком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собак появилось больше разнообразия в размере, окрасе, форме ушей и хвоста. Они стали спокойнее и лучше привыкали к человеку, чем дикие волки.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 — важные животные раннего хозяйства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10–11 тысяч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Передней Азии люди начали разводить овец и коз. Эти животные быстро вошли в быт первых земледельцев и скотоводов, потому что были удобны для небольших стад.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овец и коз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давали шерсть, молоко и мясо, а козы хорошо переносили бедные пастбища и засуху. Это делало их надёжными животными в разных природных условиях.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 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 легко содержались рядом с поселениями и обеспечивали людей постоянными продуктами. Поэтому они стали одними из самых важных домашних животных раннего 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появились основные домашние животные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в графике приблизительные: для некоторых видов учёные указывают широкий диапазон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появлялись постепенно, а не одновременно: сначала — собака, затем другие виды, связанные с земледелием и хозяйством.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по археологическим данным; даты приведены приблизительно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18792"/>
            <a:ext cx="282900" cy="25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29804"/>
            <a:ext cx="282900" cy="25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скот, свиньи и лошади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рогатый скот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и быки давали людям молоко и мясо, а также помогали в тяжёлой работе. Их сила делала возможной обработку земли и перевозку грузов в хозяйстве.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быстро росли и хорошо использовали корм, поэтому их было удобно разводить рядом с жильём. Для людей это означало более надёжный источник мяса.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изменили передвижение людей и перевозку товаров. Их выносливость и управляемость сделали их важными не только в хозяйстве, но и в развитии общения между поселениями.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 курица в жизни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Курица 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быстро прижились в поселениях, где было легко найти корм и укрытие. Люди ценили их за яйца и мясо, а небольшие стада кур стали обычной частью деревенского двора.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 зерновых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поселились рядом с людьми там, где хранилось зерно. Они ловили мышей и помогали защищать запасы от вредителей. Поэтому кошка стала особенно привычной жительницей амбаров, дворов и деревенских домов.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признаки у домашних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животных постепенно закреплялись признаки, которые помогали жить рядом с человеком и приносили больше пользы хозяйству.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изменения касались не только внешности, но и поведения: животных было легче содержать, разводить и использовать в хозяйстве.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«Одомашнивание животных»; обобщение признаков, сформированных при длительном отборе.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домашние животные помогали людям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домашних животных менялась со временем, но питание и труд оставались основой их значения для людей.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связаны с едой и работой: именно эти функции сильнее всего поддерживали жизнь поселений и хозяйства.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презентации: «питание», «труд», «сырьё», «охрана и охота», «торговля и обмен».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как закреплялись нужные признаки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люди последовательно отбирали животных с полезными качествами и закрепляли их в потомстве.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1312"/>
            <a:ext cx="244200" cy="25207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48001"/>
            <a:ext cx="244200" cy="244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возникали центры одомашнивания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раньше других регионов возникло земледелие, поэтому рядом с поселениями люди стали удерживать и размножать полезных животных, прежде всего овец, коз и крупный рогатый скот.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одомашнивание шло вместе с развитием земледелия и оседлой жизни. Люди использовали местные виды животных, приспосабливая их к работе, питанию и жизни возле жилищ.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особенно ценились животные, способные переносить жару и нехватку корма. Это определяло выбор видов и способы их содержания у древних жителей региона.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Мезоамерике и Андах люди одомашнивали местные виды, поэтому состав домашних животных отличался от Евразии. География напрямую влияла на то, какие животные становились полезными.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пастбища и большие расстояния сделали особенно важными выносливых животных. Здесь одомашнивание было тесно связано с кочевым образом жизни и перевозкой грузов.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дикие и домашние животные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домашние животные зависят от человека больше, чем дикие, зато лучше защищены от опасностей природы.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теряют часть самостоятельности, но получают защиту, регулярное питание и условия для разведения рядом с человеком.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«Одомашнивание животных»; обобщение различий между дикими и домашними формами.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одомашнивание изменило жизнь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получили постоянный источник мяса, молока и яиц, а также смогли делать запасы. Это помогало переживать голодные периоды и дольше сохранять продукты.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были домашние животные, поселения становились устойчивее. Люди реже кочевали, потому что могли держать стада, хранить корм и жить около полей.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помогали пахать землю и перевозить тяжёлые грузы. Благодаря этому хозяйство стало производительнее, а человеку удалось обрабатывать большие участки.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поддержало обмен, торговлю и рост первых городов. Там, где было больше пищи и сил для работы, быстрее появлялись новые занятия и знания.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 жизни современного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эпоху технологий животные остаются частью повседневной жизни: они помогают людям, служат компаньонами и поддерживают работу сельского хозяйства.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сохраняют сельское хозяйство и домашние питомцы, но служебные и охранные функции тоже остаются важными.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доли отражают основные сферы использования домашних животных.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 за домашних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Животному нужен регулярный доступ к еде и чистой воде. Нерегулярное питание быстро ухудшает здоровье, особенно у молодых, пожилых и ослабленных 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 требуется чистое место для сна, пространство для движения и защита от жары, холода и сырости. Без этого животные испытывают стресс и болеют чаще.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Ветеринарная помощь нужна не только при болезни, но и для профилактики. Прививки, осмотры и своевременное лечение помогают сохранить здоровье и продлить жизнь.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животное нельзя бросать или использовать жестоко. Ответственный хозяин помнит, что животное полностью зависит от человека и заслуживает заботы и уважения.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 давно начался самый ранний успешный опыт одомашнивания: он показывает, что этот процесс очень медленный и требует долгого отбора и доверия.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исторической и археологической литературы о раннем одомашнивании собаки.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15–30 тыс. лет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срок, когда собака стала первым домашним животным человека.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изменило не только животных, но и саму историю людей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дали человеку пищу, силу, сырьё и защиту, а вместе с этим — новые способы хозяйства. Именно поэтому одомашнивание стало одним из главных шагов в развитии цивилизации.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2026-05-31T20:43:26Z</dcterms:created>
  <dcterms:modified xsi:type="dcterms:W3CDTF">2026-05-31T20:43:26Z</dcterms:modified>
</cp:coreProperties>
</file>