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подлежащные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придаточная часть называет главное в сообщении.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 учебных текстах, правилах и сообщениях о фактах. Умение узнавать их помогает правильно ставить запятые и точнее понимать смысл сложного предложения.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5 классе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часть сложноподчинённого предложения, которая по смыслу заменяет подлежащее. Она называет того, о ком или о чём говорится в главной части.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ней можно задать вопросы кто? или что? В предложении она сообщает главное содержание и помогает понять, кто действует или что является основным.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Важно, что урок начался вовремя. Неизвестно, кто первым ответил у доски. Ясно, какой ответ правильный.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придаточное подлежащное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каким словом вводится придаточная часть и какой вопрос к ней задаётся.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средство связи вместе помогают определить, что придаточная часть выполняет роль подлежащего по смыслу.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«Придаточные подлежащные»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средства связи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564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69256" y="1440450"/>
            <a:ext cx="169650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54119" y="1440450"/>
            <a:ext cx="14137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стоят в главной части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что основная мысль ещё не завершена. Подчинённая часть объясняет, что именно важно и почему это следует запомнить.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требует уточнения: что именно известно. Придаточная часть сообщает факт, без которого главная часть звучит неполно.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«понятно» часто вводит объяснение или уточнение выбора. Придаточная часть делает высказывание точным и завершённым по смыслу.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 «неизвестно», читатель ожидает продолжения. Именно придаточная часть отвечает, кто, что или какой предмет имеется в виду.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Сомнительно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передаёт неуверенность или вопрос. Придаточная часть помогает понять, что именно вызывает сомнение, и раскрывает смысл сообщения.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придаточное подлежащное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 разбора сложноподчинённого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связь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и придаточная часть выделяются разными цветами, а между ними ставится запятая. Стрелка показывает зависимость придаточной от главной части.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 схеме помогает быстро увидеть вопрос подлежащего: кто? или что? Короткие примеры, например «Известно, что…» и «Неясно, кто…», делают правило наглядным.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сложноподчинённого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«Придаточные подлежащные», 2025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связи встречаются чаще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часто используются короткие и понятные конструкции, поэтому их удобно сравнивать по частоте.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«что» и «кто»; «ли» используется реже и выражает вопрос или сомнение.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«что» часто вводит сообщение о факте или событии. В таких предложениях придаточная часть отвечает на вопрос что? и раскрывает содержание главной части.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Известно, что птицы улетают на юг. Важно, что правило выучено. Здесь придаточная часть сообщает то, что является главным по смыслу.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особенно часто встречаются в учебниках, объяснениях и сообщениях о научных фактах. Они помогают сделать текст точным и логичным.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союзом «что»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«кто» указывает на лицо и отвечает на вопрос кто? Например: Неясно, кто поднял руку. Придаточная часть называет участника действия, которого нужно определить.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«какой» показывает признак, выбор или вариант. Например: Понятно, какой ответ верный. Здесь придаточная часть уточняет, какой именно предмет, ответ или решение имеется в виду.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главная часть часто содержит слова «ясно», «понятно», «неизвестно». Они подсказывают, что смысл предложения завершается только вместе с придаточной частью.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союзными словами «кто» и «какой»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запятая помогает сразу увидеть, где заканчивается главная часть и начинается придаточная, а значит, правильно прочитать и понять предложение.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отделяет главную часть от придаточной и показывает границу сложного предложения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пунктуации в сложноподчинённом предложении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87872"/>
            <a:ext cx="4063200" cy="16551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вопрос, значение и пример для трёх видов придаточных.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придаточного легче определить по вопросу: именно он показывает, что обозначает придаточная часть и как она связана с главной.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«Придаточные подлежащные»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видов придаточных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путают придаточное подлежащное с изъяснительным, если не задают точный вопрос к придаточной части. Из-за этого смысл разбора становится неточным, хотя союз может быть тем же самым.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забыть поставить запятую между главной и придаточной частями. Даже короткая придаточная часть отделяется запятой, потому что она образует отдельную смысловую часть сложного предложения.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 заметить, что слово что, кто, какой или ли вводит придаточную часть. Проверка вопросом и смыслом помогает быстро увидеть связь между частями и избежать ошибки.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придаточное подлежащное в сложноподчинённом предложении.
</a:t>
            </a:r>
            <a:endParaRPr lang="en-US" sz="11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иллюстрации темы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предложений с придаточным подлежащным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отражает удобство разных союзов и союзных слов для школьных примеров и тренировочных упражнений.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 что встречается чаще всего; кто и какой помогают уточнить лицо и признак, а ли выражает сомнение и используется реже.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рядом стоят простые подсказки: что? — что, кто? — кто, какой? — какой, ли? — ли. Ребёнок сразу видит, какой вопрос нужно задать к придаточной части и какой союз или союзное слово искать.
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коротких сигнала
</a:t>
            </a:r>
            <a:endParaRPr lang="en-US" sz="1396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каждой подсказкой можно написать короткий образец: Известно, что…, Неясно, кто…, Понятно, какой…, Сомнительно, будет ли…. Такие примеры работают как напоминание и помогают быстрее узнавать нужную конструкцию в тексте.
</a:t>
            </a:r>
            <a:endParaRPr lang="en-US" sz="846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вспомнить
</a:t>
            </a:r>
            <a:endParaRPr lang="en-US" sz="1366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Цветом выделены две части предложения, чтобы взгляд легко находил место запятой. Так ученик лучше понимает, где заканчивается главная часть и начинается придаточная, даже если предложение кажется длинным или сложным.
</a:t>
            </a:r>
            <a:endParaRPr lang="en-US" sz="862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видна сразу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Памятку можно держать рядом во время упражнений и проверять себя по шагам. Если вопрос совпал с союзом и смыслом, значит, придаточная часть найдена правильно и разбор можно считать точным.
</a:t>
            </a:r>
            <a:endParaRPr lang="en-US" sz="892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повторения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подлежащные помогают назвать главное содержание сообщения сразу и без лишних повторов. Речь становится точнее, а смысл — яснее для слушателя или читателя.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 правилах, объяснениях и сообщениях о фактах. Они позволяют передавать информацию в удобной и связной форме, что особенно важно на уроках.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сложная фраза может заменить несколько коротких предложений. Благодаря этому текст звучит более плавно, а мысли соединяются между собой без резких переходов.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оформления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умеет строить такие предложения, ему проще избегать пунктуационных ошибок. Это полезно при записи ответов, пересказе и выполнении письменных работ.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такие предложения в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сигнала — что, кто, какой и ли — помогают быстро определить придаточную часть и не ошибиться при разборе предложения.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сигнала помогают быстро распознать придаточное подлежащное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 теме сложноподчинённого предложения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«Придаточные подлежащные»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примерах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можно быстро проверить по двум признакам: вопросу к придаточной части и средству связи между частями.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придаточная часть отвечает на вопрос кто? или что?, она выполняет роль подлежащего; союз или союзное слово показывает способ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находить придаточные подлежащные, задавать к ним вопрос и видеть средство связи. Это помогает точнее разбирать сложные предложения и писать без пунктуационных ошибок.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2026-05-22T14:36:33Z</dcterms:created>
  <dcterms:modified xsi:type="dcterms:W3CDTF">2026-05-22T14:36:33Z</dcterms:modified>
</cp:coreProperties>
</file>