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Растём и развиваемся: как меняются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животные растут и развиваются, меняясь с рождения до взрослого состояния.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животным рост и развитие?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помогают животным выживать и приспосабливаться к меняющимся условиям среды, обеспечивая их размножение и поддерживая жизнь в различных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роста и развития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рост?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увеличение размеров и массы тела животного, вызванное делением и увеличением количества клеток. Этот процесс позволяет организму увеличиваться физически и накапливать энергию.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развитие?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появление новых органов и изменение функций существующих, например, превращение личинки в бабочку или формирование крыльев у птенцов.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обеспечении роста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 создания новых клеток и тканей, обеспечивая основу для роста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углеводы служат главным источником энергии, поддерживая все процессы жизнедеятельности и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регулируют работу органов и способствуют правильному формированию систем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особенности роста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как основа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определяет основные параметры роста и внешние признаки животного, заложенные ещё при рождении и передаваемые от родителей.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на индивидуальность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мутации приводят к необычным особенностям: у одних животных появляются гигантские размеры, у других — значительно меньшие, что отражает разнообразие в пределах одного вида.
</a:t>
            </a:r>
            <a:endParaRPr lang="en-US" sz="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у разных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 развиваются быстрее, крупные — медленнее, часто из-за разных экологических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срок роста коррелирует с размерами и продолжительностью жизни вида: чем животное крупнее — тем дольше период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млекопитающих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рождаются с хорошо развитыми телами и часто способны к самостоятельным действиям вскоре после рождения.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на первых месяцах жизни обеспечивается молочным вскармливанием, а у многих происходит замена молочных зубов на постоянные.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на первых месяцах жизни обеспечивается молочным вскармливанием, а у многих происходит замена молочных зубов на постоянные.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рыб: ключевые этапы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из икры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начинают жизнь с выхода из икринок, будучи ещё очень маленькими и незащищёнными.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тепла и питания рыбы быстро набирают массу и формируют основные органы.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могут замедляться при ухудшении условий среды, влияя на продолжительность жизни и способность к размножению.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насекомых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яйца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насекомого начинается с яйца, из которого появляются личинки, часто не похожие на взрослых насекомых.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активно питаются и растут, не имея крыльев и иных признаков взрослой формы.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куколки происходит перестройка организма, подготовка к превращению во взрослое насекомое.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куколки насекомое приобретает окончательный облик, способно к размножению и новым способам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развития у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— молодые особи похожи на взрослых, как у собак, сразу способны к самостоятельной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включает стадии личинок и куколок, как у лягушек и бабочек, с разным строением на каждом этапе.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позволяет использовать разные пищевые ресурсы в разных стадиях, облегчая выживание.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 тех видов, где молодые быстро адаптируются к среде и нуждаются в минимальной защите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лягушки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последовательных этапов трансформации организма от яйца до взрослой особи.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роста у разных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сроки, за которые представители различных видов достигают полной зрелости. Видно, что скорость роста напрямую зависит от размера и образа жизни животного.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справочные данные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 имеют более длительный период роста по сравнению с мелкими.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рост животного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существенно влияет на скорость роста. В холодных регионах многие виды растут медленнее из-за ограниченного количества энергии и сниженной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света и доступность пищи также играют важную роль. В тропических климатах при обильном питании животные развиваются быстрее, что способствует их выживанию и размножению.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процессе роста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стимулирует деление и увеличение клеток, ускоряя формирование тканей в раннем возрасте.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регулировать обмен веществ, обеспечивая энергию для процессов роста и развития.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гормонов вызывает задержку развития и уменьшение размеров у животных.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уровень может привести к гигантизму или другим нарушениям в процессе формирования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паразиты: как они мешают развитию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заражённых животных часто наблюдается задержка роста и снижение массы, что снижает жизнеспособность и снижает шансы на выживание.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вызывают ослабление организма, снижая аппетит и спортивную активность, что негативно влияет на рост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и простейшие конкурируют за питательные вещества, вызывая дефицит важных веществ для нормального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фенотипических изменений у животных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изменение окраски зайца-беляка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цвет шерсти с бурого летом на белый зимой для маскировки в снегу. Это адаптация к изменяющимся условиям среды.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рогов у северного оленя в период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брачный сезон у самцов усиливается рост и твёрдость рогов — это служит для борьбы за территорию и внимание самок.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защитных шипов у гусениц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гусениц развивают на теле шипы и яркую окраску, предупреждающую хищников о своей ядовитости или неприятном вкусе.
</a:t>
            </a:r>
            <a:endParaRPr lang="en-US" sz="10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массы тела у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интенсивный прирост массы наблюдается в первые несколько недель жизни, после чего рост замедляется и стабилизируется.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исследования по зоологии,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быстрота набора массы зависит от вида и достигает максимума в раннем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роста: от самых малых до гигантов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гигант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млекопитающий достигает длины до 30 метров и за первый год жизни прибавляет в весе до 1500 килограмм, являясь самым крупным животным на планете.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белозубка — миниатюрный житель суши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Белозубка весит около 1,5 граммов и считается самым маленьким млекопитающим. Несмотря на крошечные размеры, она успешно приспособилась к жизни в разнообразных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роста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пищевых ниш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 взрослые особи часто питаются разной пищей, что снижает внутривидовую конкуренцию и обеспечивает баланс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различных видов животных влияет на структуру сообществ, способствуя устойчивости и развитию разнообразных форм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 развития животных определяют их роль в экосистемах, поддерживая равновесие между хищниками и жертвами.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росте и развитии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роста помогает понять биологические механизмы, улучшить уход за животными и сохранить природное разнообразие для 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2026-05-09T10:24:02Z</dcterms:created>
  <dcterms:modified xsi:type="dcterms:W3CDTF">2026-05-09T10:24:02Z</dcterms:modified>
</cp:coreProperties>
</file>