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домашние питомцы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питомцы становятся настоящими членами семьи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рядом с нами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людьми, радуют каждый день и учат заботе. У каждого из них свой характер, любимые занятия и забавные привычки, поэтому рядом с питомцем дома всегда интересно.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42932"/>
            <a:ext cx="261000" cy="23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615" y="2688930"/>
            <a:ext cx="240975" cy="275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78317"/>
            <a:ext cx="261000" cy="23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жить дома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тепло, мягкие места и чистоту. Им нужен лоток, миска с водой и спокойный уголок, где можно отдыхать и наблюдать за домом.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Собакам нужны прогулки, движение и внимание человека. Для них важны миски, поводок, место для сна и добрые игры, чтобы они чувствовали себя нужными.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живут в клетке с домиком, колесом и безопасной подстилкой. Им нужна тишина, чистота и корм, который подходит именно маленьким зверькам.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Рыбкам нужен аквариум, чистая вода и специальный корм. За ними интересно наблюдать, потому что они красиво двигаются и словно тихо танцуют в воде.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черепахи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Попугаям нужны жердочки, игрушки и зерно, а черепахам — сухое и удобное место. У каждого питомца свои условия, но всем важны забота и внимание.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питомец: как он выглядит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питомца по имени, потому что кличка сразу делает его особенным. По имени легко понять, о ком идёт речь, и его приятно повторять каждый день.
</a:t>
            </a:r>
            <a:endParaRPr lang="en-US" sz="852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 вид животного, цвет шерсти, перьев или чешуи. Эти детали помогают быстро узнать любимца, даже если он спрятался за диваном или забрался в коробку.
</a:t>
            </a:r>
            <a:endParaRPr lang="en-US" sz="852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приметы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Пятнышки, полоски, длинный хвост или смешные уши делают питомца непохожим на других. Такие приметы часто становятся самыми любимыми, потому что по ним легко узнать своего друга.
</a:t>
            </a:r>
            <a:endParaRPr lang="en-US" sz="820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маленький, как ладошка, а кто-то уже крупный и серьёзный. Размер и форма тела тоже помогают описать питомца и сделать рассказ о нём точнее.
</a:t>
            </a:r>
            <a:endParaRPr lang="en-US" sz="852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или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слайде хорошо смотрится фотография или рисунок. Тогда сразу видно, как выглядит питомец, и проект становится более живым, ярким и очень личным.
</a:t>
            </a:r>
            <a:endParaRPr lang="en-US" sz="8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привычки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200" y="1833092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или игривый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питомцы любят тихо лежать рядом, а другие всё время готовы играть и бегать. По характеру они бывают очень разными, и в этом их особая прелесть.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91716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обожает спать в тёплом месте, кто-то гоняется за мячиком, а кто-то любит смотреть в окно. Привычки питомца помогают лучше его понять.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9240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не любят громкие звуки и резкие движения. Если рядом говорить спокойно и мягко, питомец чувствует себя увереннее и меньше пугается.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46762" y="1833075"/>
            <a:ext cx="19332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Подаёт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могут лаять, попугаи — громко щебетать, а маленькие зверьки иногда стучат лапками. Так питомцы показывают настроение и напоминают, что их надо заметить.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питомцем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ухода помогает ничего не забыть и делает заботу понятной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кормят домашних животных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дают специальный корм и еду, которая подходит именно их виду. Важно не угощать питомца со стола всем подряд, чтобы не навредить его здоровью.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Рыбкам нужен особый корм для рыбок. Его дают небольшими порциями, чтобы вода оставалась чистой, а питомцы успевали всё съесть без лишней спешки.
</a:t>
            </a:r>
            <a:endParaRPr lang="en-US" sz="847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подходят зёрна, овощи и чистая вода. Для них полезна свежая еда, а вот жирные и сладкие продукты лучше совсем не предлагать.
</a:t>
            </a:r>
            <a:endParaRPr lang="en-US" sz="94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зверьки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Хомякам и другим маленьким питомцам нужен безопасный корм по их возрасту и виду. У каждого зверька свой рацион, поэтому важно спрашивать взрослых.
</a:t>
            </a:r>
            <a:endParaRPr lang="en-US" sz="847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давать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острые блюда и опасные кусочки еды животным не подходят. Такая пища может им навредить, поэтому лучше кормить питомца только тем, что разрешено.
</a:t>
            </a:r>
            <a:endParaRPr lang="en-US" sz="8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питомца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Аквариум, клетка или террариум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рыбок, птиц и других питомцев тоже должно быть своё удобное жильё. В аквариуме важны чистая вода и порядок, в клетке — домик и жердочки, а в террариуме — сухое и безопасное пространство.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уголок для кошки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Кошке нужен уютный уголок, где никто не будет её тревожить. Там может стоять мягкая лежанка, миска с водой и любимая игрушка. Когда место чистое и спокойное, питомец быстрее отдыхает и чувствует себя в безопасности.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общение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 забавы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с удовольствием гоняются за мячиками, верёвочками и маленькими игрушками. Во время игры они становятся ловкими, быстрыми и очень довольными, как настоящие охотники.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любят приносить мяч, искать палочку и бегать рядом с человеком. Такие игры помогают им тратить энергию и чувствовать дружбу каждый день.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обожают колесо и разные безопасные туннели. Когда они двигаются, им не скучно, а маленькие лапки будто устроили весёлую тренировку.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и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любят колокольчики, яркие игрушки и разговоры с людьми. Им интересно слушать звуки вокруг, поэтому общение делает их бодрыми и очень любопытными.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осторожным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тянуть питомца за хвост, резко хватать его или будить во время сна. Животному, как и человеку, нужен покой, особенно когда оно отдыхает.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и плавные движения помогают питомцу не бояться. Если рядом кричать или бегать слишком быстро, животное может испугаться и спрятаться.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только подходящий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Опасную еду давать нельзя, даже если питомец смотрит очень умными глазами. Лучше кормить его только тем, что разрешено, и всегда советоваться со взрослыми.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Незнакомых не трогай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чужое животное, подходить к нему можно только с разрешения взрослого. Так безопаснее и для человека, и для самого питомца.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что ответственность не бывает «на потом»: корм, вода, чистота и внимание нужны постоянно, а не иногда.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года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в году забота о питомце нужна каждый день.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истории из жизни питомцев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 загадочная коробка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кот увидел пустую коробку и решил, что это самый лучший дом на свете. Он забрался внутрь, выглянул только глазами и сидел так, будто охранял сокровища. Когда коробку попытались убрать, кот сразу объявил её своей крепостью.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Тапок, который нужно 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нашла в прихожей один тапок и гордо принесла его хозяину, как настоящий клад. Потом она долго бегала за вторым, потому что решила: комплект должен быть полным. Все смеялись, а тапки, конечно, пришлось спрятать повыше.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питомец меняется со временем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или котёнок много спит, быстро растёт и учится правилам дома. В это время особенно важны терпение, мягкий голос и внимательное наблюдение.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становится смелее, больше играет и проверяет границы. Он уже знает распорядок, но ему всё ещё нужны занятия, движение и ласка.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питомец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животное спокойнее и увереннее. У него появляются привычки, любимые места и понятный ритм дня, а хозяин лучше замечает его настроение.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питомец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питомцу нужно больше отдыха, тишины и заботы о здоровье. Игры становятся спокойнее, а внимание к самочувствию — ещё важнее.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питомца пока нет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короткие рассказы помогают узнать, как живут разные питомцы, что им нравится и какие у них бывают привычки. Так появляется интерес без спешки.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можно смотреть на птиц, следить за их повадками и отмечать, как они двигаются, отдыхают и ищут корм. Это учит замечать живой мир рядом.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фото и видео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добрые ролики помогают лучше представить, как выглядят кошки, собаки, хомяки и другие животные. Главное — выбирать спокойные и бережные материалы.
</a:t>
            </a:r>
            <a:endParaRPr lang="en-US" sz="1007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знакомых есть питомец, можно спросить, как за ним ухаживают и что он любит. Такие разговоры учат доброте, внимательности и уважению к живым существам.
</a:t>
            </a:r>
            <a:endParaRPr lang="en-US" sz="1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питомцы дома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Бим и его любимый мяч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 дома живёт щенок Бим. Он обожает свой красный мяч, а ещё радуется каждой прогулке, словно это праздник. Бим смешно подпрыгивает, когда слышит шаги, и всегда напоминает, что в доме стало веселее.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Луна в семейном кругу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семье живёт кошка Луна. Она любит сидеть рядом, когда дома тихо, и встречает нас у двери, будто давно скучала. Её мягкая шерсть и спокойный взгляд сразу делают вечер уютнее.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питомцах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50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любят привычный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Кошкам спокойнее там, где они уже знают запахи, звуки и свои любимые уголки. Поэтому новое место они обычно изучают осторожно и не спеша.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8456" y="1409925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запоминают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хорошо узнают голос, запах и привычки хозяина. Они быстро понимают команды и часто радуются встрече так, будто не виделись очень давно.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27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замечают кормление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привыкают к времени, когда их кормят, и могут подплывать ближе. Это помогает наблюдать за ними и замечать их маленькие повадки.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7056" y="1409938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подражают звукам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Попугаи умеют повторять слова, свист и разные звуки вокруг. Из-за этого они часто становятся очень весёлыми и разговорчивыми питомцами.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21363" y="1409951"/>
            <a:ext cx="1558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животные одного вида могут отличаться друг от друга. Один питомец любит тишину, другой — игры, а третий — постоянно просится на руки.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мой день с питомцем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порядок ухода: утро, день и вечер — чтобы питомец был сыт, спокоен и здоров.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всегда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чувствует боль, радость, страх и усталость. Поэтому с ним нужно обращаться бережно, а не как с игрушкой, которую можно отложить в сторону.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нужен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Корм, вода, чистота и движение важны постоянно. Если забывать о них, питомец будет чувствовать себя плохо и начнёт болеть.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заботиться о питомце, но главная ответственность в доме всё равно лежит на взрослых. Вместе легче не пропустить важные дела.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руки, тихий голос и терпение помогают животному доверять людям. Когда питомец не боится, ему легче жить рядом с семьёй.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любимого питомца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пушистый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кота Мурзика с серой шерстью и белыми лапками. Рядом стоит написать, что ему три года, он любит молоко и обожает играть с бумажным шариком.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домашний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 удобно показать собаку Рекса с рыжей шерстью и длинным хвостом. Он любит приносить мяч, встречать гостей и всегда рад, когда рядом кто-то из семьи.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делают жизнь теплее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дарят радость, учат доброте и делают дом уютнее. Если заботиться о них каждый день, питомец будет чувствовать себя хорошо, а семья — ещё дружнее.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2026-05-25T18:15:32Z</dcterms:created>
  <dcterms:modified xsi:type="dcterms:W3CDTF">2026-05-25T18:15:32Z</dcterms:modified>
</cp:coreProperties>
</file>