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каждый день помогает нам жить, учиться и радоваться миру.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одна команда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рождения человек зависит от природы: дышит воздухом, пьёт воду, ест её дары и отдыхает среди зелени. Даже в городе природа рядом — во дворе, парке и на улице.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дышать и двигаться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играть и 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свежий, детям проще гулять, бегать и кататься на велосипеде. Тело меньше устаёт, а движения становятся бодрыми и свободными.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времени на свежем воздухе у многих детей появляется больше сил. Часто улучшается настроение, и даже домашние задания кажутся не такими скучными.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зелёных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парке воздух обычно чище, чем возле дороги. Деревья и кусты задерживают пыль, поэтому дышать становится легче и приятнее.
</a:t>
            </a:r>
            <a:endParaRPr lang="en-US" sz="103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деревьев во дворе и в парке, тем приятнее там находиться. Зелёные насаждения делают улицу чище и помогают человеку чувствовать себя лучше.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свет, тепло и бодрость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всё вокруг и помогает человеку просыпаться утром. Днём легче учиться, играть и работать, когда вокруг достаточно света.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солнечный день хочется дольше быть на улице. Прогулки становятся приятнее, а игры на свежем воздухе — веселее и активнее.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телу вырабатывать витамин D, который важен для костей и зубов. Поэтому умеренное пребывание на солнце очень полезно.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светло и тепло, у многих людей настроение становится лучше. Даже обычный двор или парк в солнечный день кажется особенно красивым и добрым.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человеку для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умывания, мытья рук, стирки и уборки. Благодаря ей человек остаётся чистым, а дом — опрятным и уютным.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пруды, дождь и снег помогают сохранять влагу в природе. Без воды растения вянут, а животным и людям становится труднее жить.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звук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ручья, капель дождя или морских волн часто успокаивает. Такие звуки помогают отдохнуть после уроков и немного помечтать.
</a:t>
            </a:r>
            <a:endParaRPr lang="en-US" sz="1286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 и еды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день, потому что без неё человек не может жить. Она помогает пить, готовить пищу и поддерживать силы.
</a:t>
            </a:r>
            <a:endParaRPr lang="en-US" sz="12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растения человеку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овощи, ягоды, орехи и зелень появляются благодаря растениям. Они делают питание разнообразным, вкусным и полезным для роста и сил.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 зёрен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муку, крупу и хлебные продукты. Зерновые растения помогают людям каждый день получать сытную и привычную еду.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быту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некоторых растений делают чай и лекарства. Они помогают людям согреться, поддержать здоровье и чувствовать себя лучше.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очищают воздух и украшают дворы, сады и улицы. Из-за них вокруг становится уютнее, свежее и веселее даже в обычный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человеком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Щенок, который встречает у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выходит во двор, а щенок уже виляет хвостом и зовёт играть. Ребёнок гладит питомца, приносит ему воду и учится быть внимательным. Такая дружба радует обоих и делает день теплее, даже если на улице немного пасмурно.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птицами и кошкой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сидит на скамейке в парке и смотрит, как птицы прыгают по дорожке, а рядом спокойно лежит кошка. Она замечает повадки животных, говорит о них с мамой и узнаёт, что живой мир очень разнообразен.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на природе помогает телу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улицу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во двор, в парк или на лужайку. Уже сам выход из дома дарит больше пространства и желание двигаться.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начинаются бег, прыжки, катание на велосипеде или игра в мяч. Тело работает, а настроение становится бодрее.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мышцы и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укрепляет мышцы, сердце и выносливость. Организм постепенно становится крепче и лучше справляется с нагрузками.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аппетит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активной прогулки многие дети лучше едят и легче сосредоточиваются на уроках. Усталость уходит, а в голове становится яснее.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 помогает отдыхать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листьев, пение птиц и журчание воды звучат мягко и приятно. Они не утомляют так сильно, как громкий шум улицы.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расслабиться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 парке или у воды человеку проще успокоиться. Даже мысли становятся тише, как будто внутри нажали кнопку «передышка».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спокойно, телу легче отдохнуть. После такой прогулки многим детям проще заснуть вечером и проснуться утром бодрыми.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 помогает мозгу отдохнуть от спешки, суеты и постоянных звуков. Это особенно полезно после учёбы и шумного дня.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учит наблюдать и замечать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рассматривает облака, листья и цветы, он начинает замечать мелкие детали. Это учит быть внимательным и не пропускать интересное вокруг.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каждый день и особенно заметно — по временам года. Ребёнок видит, как меняются цвет, форма, запах и поведение растений и животных.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вызывает любопытство. Почему лист жёлтый? Откуда прилетела птица? Такие вопросы помогают лучше понимать мир и учиться новому.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речь 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рассказывает о своих наблюдениях, он подбирает слова, строит предложения и делится впечатлениями. Так природа становится настоящим учителем.
</a:t>
            </a:r>
            <a:endParaRPr lang="en-US" sz="10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302"/>
            <a:ext cx="4121700" cy="833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187023"/>
            <a:ext cx="4122300" cy="8333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022784"/>
            <a:ext cx="4122300" cy="8333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700" y="3858725"/>
            <a:ext cx="4122300" cy="8333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меняют привычки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5250" y="1474825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тает, появляются лужи и первые зелёные листочки. Дети охотно выходят во двор, играют в мяч и наблюдают за птицами, которые возвращаются домой. После долгой зимы даже обычная прогулка кажется маленьким праздником.
</a:t>
            </a:r>
            <a:endParaRPr lang="en-US" sz="765" dirty="0"/>
          </a:p>
        </p:txBody>
      </p:sp>
      <p:sp>
        <p:nvSpPr>
          <p:cNvPr id="12" name="Text 3"/>
          <p:cNvSpPr txBox="1"/>
          <p:nvPr/>
        </p:nvSpPr>
        <p:spPr>
          <a:xfrm>
            <a:off x="455250" y="23105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люди чаще выбираются к воде, отдыхают в тени деревьев и подставляют лицо тёплому солнцу. На пляже, в парке или в деревне хочется бегать босиком, собирать ягоды и долго смеяться с друзьями.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55250" y="3146322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становятся жёлтыми, красными и оранжевыми, а в садах и огородах собирают урожай. Ребята могут набрать красивый букет листьев, поиграть в шуршащей листве и заметить, как природа готовится к покою.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5250" y="3982264"/>
            <a:ext cx="36612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всё вокруг белеет, и появляются снежки, санки и лыжи. Дети строят крепости, лепят снеговиков и ловят ртом снежинки. В это время особенно важно тепло одеваться и радоваться каждому ясному дню.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578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43958"/>
            <a:ext cx="397500" cy="353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нужна человеку и в городе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на 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 летом, украшают улицы и делают воздух приятнее. Рядом с зеленью глазам легче отдыхать, а прогулка в тени становится гораздо спокойнее и веселее.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газоны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зелёные газоны превращают двор в уютное место. Они радуют взгляд, создают хорошее настроение и делают обычный путь домой чуть добрее и красивее.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можно гулять с семьёй, кататься на велосипеде и сидеть на скамейке после уроков. Такое место помогает отдохнуть от шума и побыть на свежем воздухе.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городе можно увидеть воробьёв, голубей и синиц. Наблюдение за ними учит замечать живой мир вокруг и делать обычный день интереснее.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природе вредят, человеку тоже становится хуже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бутылки, пакеты и фантики портят вид двора, леса и берега реки. В таком месте неприятно отдыхать, играть и просто дышать полной грудью.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деревья, природа теряет своих помощников, а воздух становится менее свежим. Людям тоже не хватает тени, тишины и красивых мест для прогулок.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много дыма и пыли, человеку труднее дышать и гулять. Особенно тяжело становится детям, пожилым людям и тем, кто любит много двигаться на улице.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реки и озёра загрязнены, людям сложнее получать чистую воду и заботиться о здоровье. От этого страдают растения, животные и всё живое вокруг.
</a:t>
            </a:r>
            <a:endParaRPr lang="en-US" sz="9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природе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кран, когда вода не нужна, — маленькое, но важное дело. Так человек бережёт природные запасы и показывает заботу о будущем.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поливать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клумбами и полив растений помогают зелёным уголкам расти. Когда вокруг больше живой зелени, становится приятнее гулять и отдыхать.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тревожить гнёзда, муравейники и пугать зверей. Спокойное и бережное отношение помогает живым существам чувствовать себя в безопасности рядом с человеком.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бросает мусор на землю, двор, парк и лес остаются чистыми и красивыми. Это простое правило помогает и людям, и животным.
</a:t>
            </a:r>
            <a:endParaRPr lang="en-US" sz="12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делает человека спокойнее и добрее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идёт по лесной тропинке или вдоль реки, он слышит мягкие звуки и видит спокойные краски. Это помогает замедлиться и выдохнуть.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 саду или парке голова становится яснее, а усталость уходит. Кажется, будто воздух сам помогает человеку набраться сил.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трава, цветы и деревья радуют глаз и вызывают улыбку. От такой красоты настроение часто становится лучше даже в самый обычный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раздражения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 помогает отдохнуть от шума, спешки и суеты. После неё человеку легче быть спокойным, внимательным и добрым к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объединяет семью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 выходной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выбирает место для прогулки, похода или пикника. Уже на этом этапе все обсуждают, что взять с собой, и радуются будущему дню.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взрослые и дети смотрят по сторонам, замечают деревья, облака и птиц. Разговоры становятся живее, а настроение — всё веселее.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можно собирать ягоды, кататься на велосипедах, ловить рыбу или играть в мяч. В таких делах семья помогает друг другу и больше смеётся.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остаются фотографии, истории и приятные слова. Потом их ещё долго вспоминают дома, и следующий выход на природу ждут с радостью.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вдохновляет на творчество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рисунков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облака, птицы и цветы подсказывают детям новые сюжеты для рисунков. Природа помогает замечать оттенки, формы и мелкие детали, которые хочется передать на бумаге.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дождя, свет солнца и движения ветра легко превращаются в сказку. Ребёнок может придумать добрый рассказ о лесных жителях или о приключениях капли воды.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 и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шишек, листьев и веточек получаются красивые поделки. Такое занятие развивает фантазию и помогает увидеть, что даже обычные природные материалы могут стать чудом.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часто подсказывает рифмы, мелодии и красивые сравнения. Поэтому художники, поэты и писатели так любят рассказывать о родной земле, небе и море.
</a:t>
            </a:r>
            <a:endParaRPr lang="en-US" sz="10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 каждый день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ветки, не рвать без нужды цветы и аккуратно обходить клумбы — это простые, но важные правила. Так зелёные уголки дольше остаются красивыми.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тихо стоять и смотреть вокруг, можно заметить воробья, синицу или дятла. Наблюдение учит терпению, внимательности и уважению к живому миру.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листья для поделок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можно использовать для аппликаций и рисунков, а не бросать их где попало. Так прогулка становится и полезной, и творческой.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кран, короткое умывание и бережное отношение к воде — важные ежедневные привычки. Они помогают сохранять природные ресурсы и учат ответственности.
</a:t>
            </a:r>
            <a:endParaRPr lang="en-US" sz="1057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 без спешки полезна и человеку, и природе. Когда мы ходим пешком, воздух вокруг чище, а тело получает движение.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летом, весной и осенью природа помогает людям жить, отдыхать и радоваться.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показывают, что жизнь человека и природа меняются вместе.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«Окружающий мир»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связаны каждый день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 всегда: она кормит, радует, успокаивает и учит бережности. Если заботиться о ней, жизнь становится чище, добрее и счастливее для всех.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2026-05-26T10:01:28Z</dcterms:created>
  <dcterms:modified xsi:type="dcterms:W3CDTF">2026-05-26T10:01:28Z</dcterms:modified>
</cp:coreProperties>
</file>