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транспортная система организма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доставляет всё необходимое каждой клетке.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7254" y="75"/>
            <a:ext cx="406524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кровообращение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постоянного движения крови клетки быстро остаются без кислорода и питания. Особенно чувствительны к этому мозг и мышцы. Поэтому кровообращение связывает дыхание, пищеварение, выделение и работу нервной системы в единый механизм жизни.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кровеносная система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97925" y="1796350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работает как мощный мышечный насос. Оно ритмично сокращается и создаёт давление, которое заставляет кровь двигаться по сосудам, обеспечивая непрерывное снабжение органов и тканей.
</a:t>
            </a:r>
            <a:endParaRPr lang="en-US" sz="1220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2901523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переносит кислород, питательные вещества, гормоны и продукты обмена. Она также участвует в защите организма и помогает поддерживать внутреннюю среду, необходимую для работы клеток.
</a:t>
            </a:r>
            <a:endParaRPr lang="en-US" sz="1220" dirty="0"/>
          </a:p>
        </p:txBody>
      </p:sp>
      <p:sp>
        <p:nvSpPr>
          <p:cNvPr id="11" name="Text 4"/>
          <p:cNvSpPr txBox="1"/>
          <p:nvPr/>
        </p:nvSpPr>
        <p:spPr>
          <a:xfrm>
            <a:off x="497925" y="4006698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Сосуды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уводят кровь от сердца, вены возвращают её обратно, а капилляры соединяют самые мелкие сосуды. Именно в капиллярах происходит обмен веществ между кровью и клетками.
</a:t>
            </a:r>
            <a:endParaRPr lang="en-US" sz="12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" y="62"/>
            <a:ext cx="365001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 — сильный мышечный насос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3940575" y="1747975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камеры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состоит из двух предсердий и двух желудочков. Такое строение помогает разделять потоки крови и направлять их в лёгкие или ко всем органам без смешивания.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940575" y="2828738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Правая и левая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Правая половина сердца отправляет кровь к лёгким, где она получает кислород. Левая половина выталкивает насыщенную кровь в большой круг кровообращения, питая всё тело.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940575" y="3909500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покое сердце обычно сокращается 60–100 раз в минуту. У подростков пульс может меняться из-за физической нагрузки, волнения, сна или общего состояния здоровья.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круга кровообращения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круга работают последовательно, чтобы кровь сначала получила кислород, а затем доставила его всем клеткам тела.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лёгкие и органы тела связаны непрерывным движением крови по двум разным маршрутам.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9200" y="1798083"/>
            <a:ext cx="249900" cy="22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6775" y="1809190"/>
            <a:ext cx="249900" cy="1999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Артерии, вены и капилляры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уносят кровь от сердца и выдерживают высокое давление. Их стенки толстые и эластичные, чтобы поток крови не прекращался при каждом сокращении сердца.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Вены возвращают кровь к сердцу при более низком давлении. Клапаны внутри вен помогают крови двигаться только в нужном направлении и не застаиваться.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 — самые тонкие сосуды организма. Через их стенки кислород, углекислый газ, вода и растворённые вещества переходят между кровью и клетками.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кровеносных сосудов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 строение сосудов напрямую связаны с их задачами.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давление и быстрее поток, тем прочнее стенка сосуда; чем важнее обмен, тем тоньше его стенка.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2" y="1096135"/>
            <a:ext cx="4981200" cy="8853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9" y="2063591"/>
            <a:ext cx="4981200" cy="8853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4" y="3031037"/>
            <a:ext cx="4981200" cy="88533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1174" y="3998476"/>
            <a:ext cx="4981200" cy="88533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крови и его роль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095400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 — жидкая основа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занимает примерно половину объёма крови и служит её жидкой частью. В ней растворены питательные вещества, гормоны, соли и продукты обмена, которые нужно доставить или вывести из организма.
</a:t>
            </a:r>
            <a:endParaRPr lang="en-US" sz="902" dirty="0"/>
          </a:p>
        </p:txBody>
      </p:sp>
      <p:sp>
        <p:nvSpPr>
          <p:cNvPr id="10" name="Text 3"/>
          <p:cNvSpPr txBox="1"/>
          <p:nvPr/>
        </p:nvSpPr>
        <p:spPr>
          <a:xfrm>
            <a:off x="261638" y="2062856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 — переносчики кислорода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содержат гемоглобин, который легко связывает кислород в лёгких. Затем эти клетки доставляют его к тканям, где кислород нужен для получения энергии.
</a:t>
            </a:r>
            <a:endParaRPr lang="en-US" sz="902" dirty="0"/>
          </a:p>
        </p:txBody>
      </p:sp>
      <p:sp>
        <p:nvSpPr>
          <p:cNvPr id="11" name="Text 4"/>
          <p:cNvSpPr txBox="1"/>
          <p:nvPr/>
        </p:nvSpPr>
        <p:spPr>
          <a:xfrm>
            <a:off x="261613" y="3030302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 — защитники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распознают микробы и помогают бороться с ними. Благодаря им кровь участвует не только в питании клеток, но и в защите человека от инфекций.
</a:t>
            </a:r>
            <a:endParaRPr lang="en-US" sz="902" dirty="0"/>
          </a:p>
        </p:txBody>
      </p:sp>
      <p:sp>
        <p:nvSpPr>
          <p:cNvPr id="12" name="Text 5"/>
          <p:cNvSpPr txBox="1"/>
          <p:nvPr/>
        </p:nvSpPr>
        <p:spPr>
          <a:xfrm>
            <a:off x="261613" y="3997742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 — остановка кровотечения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 собираются в месте повреждения сосуда и помогают крови сворачиваться. Так образуется защитная пробка, которая уменьшает потерю крови и ускоряет заживление раны.
</a:t>
            </a:r>
            <a:endParaRPr lang="en-US" sz="9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кровь доставляет кислород к клеткам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путь кислорода от вдоха до использования клетками и возврата углекислого газа.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 капиллярах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Кровь подходит к ткани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Артериальная кровь поступает в капиллярную сеть, где поток становится медленным. Это создаёт условия для точного обмена веществ между кровью и клетками.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Продукты обмена возвращаются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и часть ненужных веществ переходят из клеток обратно в кровь. Так организм избавляется от того, что образуется в процессе жизнедеятельности.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Полезные вещества выходят в клетки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Кислород, глюкоза, аминокислоты и вода переходят из крови в ткани. Эти вещества нужны клеткам для роста, работы и получения энергии.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Обмен завершается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обмена кровь уносит вещества дальше по сосудам. Капилляры обеспечивают питание тканей и помогают поддерживать постоянство внутренней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Пульс и артериальное давление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подростков показатели быстро меняются после движения, волнения и отдыха. Поэтому измерение проводят в спокойном состоянии и сравнивают только одинаковые условия.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нагрузка, тем сильнее возрастает работа сердца и сосудов. В покое значения ниже, а при активности организм быстро подстраивается.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ориентировочные значения для подростков в покое и после нагрузки.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рекомендуемый минимум физической активности для детей и подростков, чтобы сердце тренировалось, а кровоснабжение мышц и органов оставалось хорошим.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(ВОЗ), рекомендации по физической активности для детей и подростков.
</a:t>
            </a:r>
            <a:endParaRPr lang="en-US" sz="628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 минут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ежедневной активности помогают сердцу и сосудам работать более эффективно.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сохранять здоровье сердца и сосудов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Двигаться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активность помогает сердцу работать экономнее, улучшает кровоток и поддерживает нормальный тонус сосудов. Подойдут прогулки, подвижные игры, велосипед, танцы и любые безопасные занятия.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Высыпаться и отдыхать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сна организм восстанавливается, а сердце получает время для отдыха между периодами нагрузки. Недосыпание повышает утомляемость, ухудшает самочувствие и мешает нормальной работе кровеносной системы.
</a:t>
            </a:r>
            <a:endParaRPr lang="en-US" sz="1143" dirty="0"/>
          </a:p>
        </p:txBody>
      </p:sp>
      <p:sp>
        <p:nvSpPr>
          <p:cNvPr id="12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 воду и питаться разнообразно
</a:t>
            </a:r>
            <a:pPr algn="l" indent="0" marL="0">
              <a:lnSpc>
                <a:spcPct val="115000"/>
              </a:lnSpc>
              <a:buNone/>
            </a:pPr>
            <a:r>
              <a:rPr lang="en-US" sz="5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Достаточное количество воды помогает крови переносить вещества, а разнообразное питание даёт организму белки, витамины и энергию. Особенно полезны овощи, фрукты, крупы и полезные источники белка.
</a:t>
            </a:r>
            <a:endParaRPr lang="en-US" sz="1103" dirty="0"/>
          </a:p>
        </p:txBody>
      </p:sp>
      <p:sp>
        <p:nvSpPr>
          <p:cNvPr id="13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Избегать вредных привычек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соли, сладких напитков, длительное сидение и курение создают лишнюю нагрузку на сердце и сосуды. Чем раньше появляются полезные привычки, тем проще сохранить здоровье на будущее.
</a:t>
            </a:r>
            <a:endParaRPr lang="en-US" sz="115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 вредные привычки для кровеносной системы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повседневные действия помогают сердцу и сосудам, а какие постепенно их ослабляют.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Здоровые привычки поддерживают нормальную работу сердца и сосудов, а вредные повышают риск лишнего веса, утомления и повышенного давления.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ВОЗ; школьный курс биологии.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кровеносная система работает с нарушениями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кислорода в крови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анемии снижается перенос кислорода, поэтому человек быстрее устает, бледнеет и ощущает слабость. Даже обычная нагрузка может даваться труднее, чем обычно.
</a:t>
            </a:r>
            <a:endParaRPr lang="en-US" sz="1327" dirty="0"/>
          </a:p>
        </p:txBody>
      </p:sp>
      <p:sp>
        <p:nvSpPr>
          <p:cNvPr id="10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 сердцем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Врождённые пороки и воспалительные заболевания могут мешать нормальной работе сердца. В таких случаях кровоток становится менее эффективным и требует наблюдения врача.
</a:t>
            </a:r>
            <a:endParaRPr lang="en-US" sz="1342" dirty="0"/>
          </a:p>
        </p:txBody>
      </p:sp>
      <p:sp>
        <p:nvSpPr>
          <p:cNvPr id="11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Повышенное 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Гипертония увеличивает нагрузку на сосуды и сердце. Если давление долго остаётся высоким, органам приходится работать с дополнительным напряжением, что вредно для здоровья.
</a:t>
            </a:r>
            <a:endParaRPr lang="en-US" sz="1342" dirty="0"/>
          </a:p>
        </p:txBody>
      </p:sp>
      <p:sp>
        <p:nvSpPr>
          <p:cNvPr id="12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Будущие риски у взрослых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Атеросклероз и инфаркт чаще встречаются позже, но их профилактика начинается рано. Движение, питание и отказ от курения в школьные годы снижают вероятность серьёзных проблем.
</a:t>
            </a:r>
            <a:endParaRPr lang="en-US" sz="123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организма на кровопотерю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организм реагирует на уменьшение объёма крови и почему при сильном кровотечении нужна срочная помощь.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кровообращение не останавливается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подстраивает ритм под разные состояния организма, но не делает пауз даже во сне. Это необходимо, чтобы каждая клетка постоянно получала питание и кислород.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Кровообращение работает непрерывно, а частота пульса меняется только в ответ на потребности организма. Это обеспечивает постоянную поддержку органов и тканей.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ориентировочные значения частоты пульса в разных состояниях.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414670"/>
            <a:ext cx="233700" cy="186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1594" y="1405400"/>
            <a:ext cx="179813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кровеносной системы с другими системами организма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лёгких кровь получает кислород и отдаёт углекислый газ. Благодаря этому ткани могут использовать кислород для получения энергии, а дыхание помогает поддерживать состав крови.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и другие органы выделения убирают лишнюю воду и продукты обмена. Так кровь остаётся более чистой, а внутреннюю среду организма легче поддерживать в нужном состоянии.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переваривания пищи в кровь поступают глюкоза, аминокислоты, вода и минеральные вещества. Эти вещества разносятся по организму и используются клетками для роста и работы.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и эндокринная регуляция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Нервы и гормоны управляют частотой сердечных сокращений, давлением и распределением крови. Поэтому организм быстро реагирует на нагрузку, стресс, отдых и изменение температуры.
</a:t>
            </a:r>
            <a:endParaRPr lang="en-US" sz="113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634" y="2633775"/>
            <a:ext cx="2830833" cy="225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 кровообращении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длиной в тысячи кругов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сложить длину всех сосудов человека, получится около 100 тысяч километров. Это целая сеть дорог, по которой кровь постоянно движется от сердца к органам и обратно. Без такой системы клетки не смогли бы получать всё необходимое вовремя.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в непрерывном пути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не задерживаются на месте: они снова и снова проходят через сердце, лёгкие и капилляры. За один круг они доставляют кислород, а затем забирают углекислый газ. Их движение похоже на постоянную службу без перерывов.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 рядом с каждой клеткой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Капиллярная сеть настолько густая, что почти нет тканей без этих мельчайших сосудов. Именно здесь происходит самый важный обмен: клетки получают питание и кислород, а кровь забирает ненужные вещества. Поэтому даже маленький участок тела зависит от кровотока.
</a:t>
            </a:r>
            <a:endParaRPr lang="en-US" sz="97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транспортной системе организма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связывает все органы в единое целое: снабжает их кислородом и питанием, удаляет лишнее и помогает защищаться от болезней. Её здоровье зависит от наших ежедневных привычек.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2026-06-01T11:44:53Z</dcterms:created>
  <dcterms:modified xsi:type="dcterms:W3CDTF">2026-06-01T11:44:53Z</dcterms:modified>
</cp:coreProperties>
</file>