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революция: начало великого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собирательства — к производству пищи.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Первобытная, или неолитическая, революция — это длительный переход к производящему хозяйству, который в разных регионах начался по-разному и дал неодинаковые результаты.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Переход, который изменил человечество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возникли ранние центры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показывает: очаги доместикации возникали независимо, а их хронология заметно различалась. Переход не был единым событием, а разворачивался волнами.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центры возникали в разных зонах и не одновременно; это подтверждает множественность путей аграрного перехода.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обобщения по истории доместикации; хронология дана ориентировочно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до земледелия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Охотники-собиратели постоянно перемещались вслед за водой, дичью и сезонными растениями. Такая мобильность помогала выживать, но ограничивала возможность накапливать имущество и строить долговременные поселения.
</a:t>
            </a:r>
            <a:endParaRPr lang="en-US" sz="1413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групп обычно была небольшой, потому что ресурсы местности быстро исчерпывались. Связи внутри общины строились на гибкости, а не на жестком разделении обязанностей.
</a:t>
            </a:r>
            <a:endParaRPr lang="en-US" sz="1587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менялся по сезонам и зависел от доступных природных ресурсов. В него входили дикие растения, мясо, рыба, орехи и семена, поэтому питание было разнообразным, но непредсказуемым.
</a:t>
            </a:r>
            <a:endParaRPr lang="en-US" sz="1587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были временными стоянками, а вещи — легкими и переносимыми. Это позволяло быстро уходить при изменении климата, миграции животных или истощении местных запасов.
</a:t>
            </a:r>
            <a:endParaRPr lang="en-US" sz="15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растения и животные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замечали, что отдельные растения рядом со стоянками дают более крупные зерна и легче собираются. Постепенно они начали отбирать именно такие формы и снова высевать их рядом с жильем.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меньше боялись человека, легче привыкали к загонам и лучше размножались вблизи поселений. Их держали не только ради мяса, но и ради молока, шерсти, а позднее — тягловой силы.
</a:t>
            </a:r>
            <a:endParaRPr lang="en-US" sz="114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взаимозависимость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меняла не только хозяйство, но и саму природу живых организмов. Растения и животные становились зависимее от человека, а человек — от урожая и стад, которые нужно было защищать и кормить.
</a:t>
            </a:r>
            <a:endParaRPr lang="en-US" sz="11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произошел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различались по регионам, но всегда связывали климат, ресурсы и опыт людей.
</a:t>
            </a:r>
            <a:endParaRPr lang="en-US" sz="30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выигрывали и теряли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Более надежная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давали более устойчивый источник пищи. Это особенно важно там, где сезонность была резкой, а охота и сбор не обеспечивали достаточного запаса на весь год.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Накопление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Появлялась возможность хранить зерно, сушеные продукты и припасы от стад. Запас означал меньшее чувство уязвимости, хотя требовал защиты, учета и распределения внутри общины.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Компромисс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этого выбора была высокой: больше времени уходило на полевые работы, уход за животными и охрану урожая. Жизнь становилась менее свободной, но более предсказуемой.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стал быт оседлых людей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переработки зерна понадобились зернотерки, мотыги и серпы. Эти орудия ускоряли работу, но одновременно делали хозяйство зависимым от регулярного труда и грамотного хранения урожая.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 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стала важной частью быта, потому что в ней удобно было варить пищу и сохранять запасы. Вместе с ней распространялись ткани, корзины и другие предметы повседневного производства.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жилища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требовала более прочных домов, дворов и загонов для скота. Постепенно поселения становились устойчивее, а их планировка — более упорядоченной и удобной для совместной жизни.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поселка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домов появлялись склады, рабочие площадки и места для общих задач. Пространство поселения начинало отражать разделение труда и необходимость контролировать имущество.
</a:t>
            </a:r>
            <a:endParaRPr lang="en-US" sz="11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излишки запускали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не оставались просто запасом: они требовали учета, обмена и новых ролей в общине.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центра влияния обычно формировались вокруг земли и запасов.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оседлых общинах контроль над ресурсами становился источником власти и соперничества.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археологии и истории первобытного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плотность населения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земледелие поддерживало более плотные поселения, но одновременно усиливало нагрузку на воду, землю и общинный труд.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был связан с оседлостью, но высокая плотность делала хозяйство более уязвимым к дефициту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данным о ранних земледельческих поселениях и демографии первобытных 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рацион после перехода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после перехода питание становилось более однообразным, а повседневный труд — тяжелее и повторяемее.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давал стабильность, но ухудшал разнообразие питания и мог повышать частоту дефицитов и заболеваний.
</a:t>
            </a:r>
            <a:endParaRPr lang="en-US" sz="135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антропологические исследования ранних земледельческих обществ; обобщающие данные по палеодиете.
</a:t>
            </a:r>
            <a:endParaRPr lang="en-US" sz="1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единой модели распределения труда не существовало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ранних земледельческих обществ переработка пищи и уход за детьми занимали значительную часть повседневного труда женщин.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этнографическим и археологическим исследованиям ранних земледельческих 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пашни и выпас скота меняли природный покров, вытесняя леса и степные сообщества. Такие преобразования были заметны прежде всего вокруг постоянных поселений и водных источников.
</a:t>
            </a:r>
            <a:endParaRPr lang="en-US" sz="1297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обработка земли ускоряла эрозию и истощение почв, особенно там, где поля использовали долго без восстановления. Последствия накапливались постепенно и били по урожайности.
</a:t>
            </a:r>
            <a:endParaRPr lang="en-US" sz="138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 шло не одинаково: где-то старые практики сохранялись рядом с новыми, а где-то хозяйство быстро переходило к более жесткому контролю над ландшафтом.
</a:t>
            </a:r>
            <a:endParaRPr lang="en-US" sz="1412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окружающую среду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перехода в археологии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 переход через повседневные вещи, остатки пищи и следы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данных подтверждают не только сам переход, но и его постепенный, поэтапный характер.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Археология, палеоботаника, изотопный и генетический анализ материалов раннего неолита.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хозяйства нередко существовали одновременно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люди совмещали добывающие и производящие практики; это позволяло не зависеть от одной стратегии.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исследования по раннему неолиту Евразии, Африки и 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
</a:t>
            </a:r>
            <a:pPr algn="ctr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потребовались многим регионам, чтобы перестроить хозяйство
</a:t>
            </a:r>
            <a:endParaRPr lang="en-US" sz="637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не происходил по единому сценарию: в одних районах он растянулся на долгие века, в других — шел особенно медленно.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археологические исследования неолитизации разных регионов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ведет выбор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базовых пути адаптации к условиям среды и их разные последствия для общины.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требовал более сложных правил распределения, учета и управления, чем предыдущий.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запустили цепочку усложнения общества: от обмена и разделения труда к управлению и ранним государственным формам.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ранних цивилизаций и археологии сложных 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переход был не одинаковым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революция не свела историю к одному сценарию: она открыла путь к оседлости, но сохранила разнообразие региональных решений и исторических цен.
</a:t>
            </a:r>
            <a:endParaRPr lang="en-US" sz="35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2026-07-26T02:11:21Z</dcterms:created>
  <dcterms:modified xsi:type="dcterms:W3CDTF">2026-07-26T02:11:21Z</dcterms:modified>
</cp:coreProperties>
</file>