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помогает всё успевать без лишней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режим дня
</a:t>
            </a:r>
            <a:endParaRPr lang="en-US" sz="520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— это привычный порядок дел, который повторяется примерно в одно и то же время. Он помогает первокласснику спокойно учиться, отдыхать и не путать важные дела между собой.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режим дня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дела идут по знакомому порядку, ребёнок меньше путается и не тратит силы на суету. Собраться в школу и начать уроки становится заметно легче.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спешки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409213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распорядок помогает не переутомляться в середине дня. Между делами остаются паузы для отдыха, поэтому сил хватает и на учёбу, и на игру.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409213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сил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Предсказуемый день делает школьнику спокойнее и увереннее. Ему проще сосредоточиться, сохранить внимание и не устать слишком рано, как будто день идёт по удобной дорожке.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настроение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главный помощник первоклассника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6–7 лет обычно требуется 10–11 часов сна. За это время организм успевает отдохнуть, а мозг лучше запоминает новое, услышанное на уроках и дома.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достаточная ночь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учёбы, игр и прогулок сон помогает вернуть энергию. Утром ребёнку легче вставать, собираться и начинать день без ощущения, что батарейка села.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силы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спит мало, он чаще зевает, быстрее утомляется и становится рассеянным. Даже самый старательный первоклассник без сна работает как компьютер на половинке заряда.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заметен сразу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проходит вечер, тем легче заснуть вовремя. Тогда утром не приходится бороться с подушкой, а подъём становится намного приятнее.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влияет на утро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встаёт в одно и то же время. Так организм привыкает к понятному ритму и легче просыпается без долгих уговоров.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и зарядка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спокойных действий помогают окончательно проснуться. Короткая зарядка разгоняет сонливость и настраивает на бодрый школьный день.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сборы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ребёнок одевается и проверяет рюкзак. Если всё приготовлено с вечера, утро проходит без беготни и поисков носка-невидимки.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выход из дома помогает прийти на уроки без лишнего напряжения. Лучше начать день размеренно, чем догонять его с первого звонка.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школьного дня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дел первоклассника в течение буднего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925" y="1787223"/>
            <a:ext cx="2887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отдых после уроков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нужны, чтобы глаза перестали долго смотреть в тетрадь или на доску. Короткая пауза помогает вниманию восстановиться и снова работать без лишнего напряжения.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для глаз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немного пройтись, поиграть или просто размяться. Движение снимает скованность, а ребёнок чувствует себя бодрее и свободнее.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спешки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отдых после занятий помогает не перегружать мысли. Если всё время работать без пауз, даже очень старательному школьнику становится труднее сосредоточиться.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голова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лучше выбрать спокойное занятие: посидеть, почитать или просто помолчать. Такая передышка помогает восстановить силы и не устроить из вечера марафон беготни.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пауза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263" y="-8450"/>
            <a:ext cx="447377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 по частям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выполнить самое сложное задание, пока внимание ещё свежее. Тогда работа идёт увереннее, а потом остаются более лёгкие дела, которые не так утомляют.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трудного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небольшой части работы полезно немного отдохнуть. Перерыв помогает разгрузить голову, расправить спину и вернуться к заданиям без ощущения, что школа живёт дома.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короткие паузы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основная часть сделана, остаётся проверить тетради и убрать рабочее место. Так вечер проходит без суеты, а у ребёнка остаётся время на отдых и игру.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Закончить спокойно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10–11 часов
</a:t>
            </a:r>
            <a:endParaRPr lang="en-US" sz="606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первокласснику, а регулярные приёмы пищи помогают сохранить энергию на весь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режиму дня для детей 6–7 лет; данные о продолжительности сна из описания темы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питания особенно важен, когда день полон уроков и игр: он поддерживает силы и помогает не терять внимание.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прогулка помогает ребёнку проветриться, размять ноги и переключиться после уроков. Даже недолгая ходьба делает день живее и заметно снимает усталость.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воздухе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игры с мячом и простые упражнения укрепляют мышцы и учат держать осанку. А ещё после движения настроение подскакивает выше школьного рюкзака.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Несложная утренняя зарядка помогает проснуться и подготовить тело к учебному дню. Несколько движений дают хороший старт без тяжёлого «ну ещё пять минут».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зарядка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достаточно двигается, ему легче сохранять бодрость и спокойствие. Активность помогает снять напряжение после уроков и настроиться на вечер.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настроения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отдых для глаз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телефона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в экран без паузы, глаза быстро устают. Поэтому после телефона, планшета или телевизора полезно на минуту отложить устройство и дать глазам отдохнуть.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движение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перерыва хорошо посмотреть вдаль, встать со стула и немного пройтись по комнате. Несколько простых движений помогают снять напряжение и вернуть бодрость.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выбрать тихие занятия: чтение, разговор, раскраску или сбор портфеля. Так голова успокаивается, а засыпать становится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61" y="1579375"/>
            <a:ext cx="3400978" cy="30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рабочем месте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столе только нужные вещи, начать уроки проще и быстрее. Ничего не отвлекает, а нужная тетрадь или ручка находятся сразу, без поисков по всей комнате.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стол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учебники, карандаши и линейка должны лежать там, где их легко взять. Такой порядок помогает не терять время и делает занятия спокойнее и организованнее.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по местам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должен быть подходящей высоты, а сидеть лучше ровно, не съезжая на край. Так спина меньше устаёт, и первокласснику легче сосредоточиться на задании.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и письма нужен яркий, но не резкий свет. Он помогает не щуриться и меньше утомляет глаза, особенно если уроки делаются вечером.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свет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помогает заснуть вовремя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Миша решил посмотреть ещё одну серию, а потом ещё одну. К вечеру он совсем не заметил, как стало поздно. Утром вставать было тяжело, и в школу он пришёл сонным и медленным.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мультик уже закончился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перед сном была привычка читать несколько страниц. Комната становилась тише, дыхание — спокойнее, а мысли постепенно замедлялись. Засыпала она легко и утром просыпалась без долгого ворчания.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вместо шума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на завтра уже приготовлены, вечер проходит без лишней суеты. Ребёнок успевает умыться, почитать и лечь в постель вовремя. Тогда утро начинается увереннее, будто день уже заранее подружился с расписанием.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перед утром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вечер перед сном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 вечерних дел помогает спокойно закончить день и вовремя лечь спать.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режим в выходные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можно поспать чуть дольше, но слишком поздний подъём сбивает привычный ритм. Если вставать почти в то же время, организму легче сохранять бодрость и порядок.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без опоздания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отхода ко сну сильно сдвигается, понедельник встречает невыспавшегося школьника. Лучше сохранить близкий к будням режим, чтобы утро не начиналось с зевания и спешки.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 «уезжает» далеко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график в выходные помогает не начинать неделю заново. Тогда ребёнок быстрее включается в занятия, а режим остаётся надёжным помощником, а не капризным гостем.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 без переворота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привыкнуть к новому режиму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0150" y="21013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одно дело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30150" y="26595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лучше с одной простой привычки: ложиться чуть раньше, делать зарядку или собирать портфель вечером. Один маленький шаг легче удержать каждый день.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403650" y="26461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ежедневно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3403650" y="32043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привычка становится крепче, когда повторяется без пропусков. Даже если сначала получается неидеально, регулярность помогает делу стать обычной частью дня.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77025" y="31909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следующий шаг
</a:t>
            </a:r>
            <a:endParaRPr lang="en-US" sz="1567" dirty="0"/>
          </a:p>
        </p:txBody>
      </p:sp>
      <p:sp>
        <p:nvSpPr>
          <p:cNvPr id="14" name="Text 7"/>
          <p:cNvSpPr txBox="1"/>
          <p:nvPr/>
        </p:nvSpPr>
        <p:spPr>
          <a:xfrm>
            <a:off x="6277025" y="37491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первое правило уже не забывается, можно прибавить ещё одно. Так режим собирается постепенно, как конструктор: по одной детальке, но надёжно.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соблюдать режим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напоминают о времени, помогают собрать вещи и следят, чтобы вечер не превращался в марафон из дел и игрушек. Их поддержка делает день спокойнее и понятнее.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рядом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помогает привыкнуть к школьному распорядку, объясняет, когда работать, отдыхать и заканчивать задания. В классе ребёнок учится соблюдать общий ритм и не теряться.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подсказывает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ребёнок тоже участвует в своём режиме: умывается, готовит портфель, вовремя ложится спать и старается не отвлекаться. Чем больше он делает сам, тем увереннее себя чувствует.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первоклассник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788" y="3239995"/>
            <a:ext cx="420825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режима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утро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просыпается без долгой борьбы с подушкой и чувствует силы уже с утра. Ему легче собираться в школу и начинать день без лишнего хныканья.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сильной спешки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успеваются по очереди, а не бегом и вприпрыжку. Ребёнок успевает поесть, подготовиться к урокам, немного поиграть и всё равно не опаздывает.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 уроках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он не клюёт носом и может слушать учителя без постоянной усталости. Так легче запоминать новое и выполнять задания аккуратно.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настроение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режим подходит, настроение становится спокойнее, а усталость приходит не слишком рано. У ребёнка остаются силы на игру, общение и приятный вечер.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режиму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лечь слишком поздно, утром трудно проснуться, а потом весь день идёт в замедленном режиме. Ребёнок быстрее устает и чаще ошибается даже в простых делах.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51304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игры и видео затягивают и незаметно съедают время отдыха. Глаза и голова устают, а потом сложнее переключиться на уроки, еду и сон.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51304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без пауз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682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забывает поесть вовремя, силы быстро заканчиваются, как будто батарейка села на половине дня. Появляются капризы, слабость и лишняя спешка.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82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еды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23193" y="1838425"/>
            <a:ext cx="196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делать в последний момент, день становится нервным и сбивчивым. Простой план помогает не метаться по комнате и спокойно закончить все дела.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23193" y="1369020"/>
            <a:ext cx="196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Суета и спешка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00" y="459750"/>
            <a:ext cx="3910500" cy="42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43500" y="360000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— это школьный помощник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143500" y="3240000"/>
            <a:ext cx="35910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сон, учёба, еда и отдых идут по понятному порядку, день становится спокойнее и легче. Первокласснику проще быть бодрым, внимательным и довольным своими делами.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2026-05-25T19:59:33Z</dcterms:created>
  <dcterms:modified xsi:type="dcterms:W3CDTF">2026-05-25T19:59:33Z</dcterms:modified>
</cp:coreProperties>
</file>