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image" Target="../media/image-4-14.png"/><Relationship Id="rId15" Type="http://schemas.openxmlformats.org/officeDocument/2006/relationships/image" Target="../media/image-4-15.png"/><Relationship Id="rId16" Type="http://schemas.openxmlformats.org/officeDocument/2006/relationships/image" Target="../media/image-4-16.png"/><Relationship Id="rId17" Type="http://schemas.openxmlformats.org/officeDocument/2006/relationships/image" Target="../media/image-4-17.png"/><Relationship Id="rId18" Type="http://schemas.openxmlformats.org/officeDocument/2006/relationships/image" Target="../media/image-4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jpe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jpeg"/><Relationship Id="rId14" Type="http://schemas.openxmlformats.org/officeDocument/2006/relationships/image" Target="../media/image-16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биологические явления и методы их исследования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Рассмотрение основных биологических процессов и современных методов их изучения.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биологии и ее значение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сформировалась через века, объединяя науки и развивая дисциплины. Это помогает понять жизнь и взаимодействие организмов с окружающей средой, а также влияет на общество и природу.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биологических явлений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процессы — основа жизни, включают деление, обмен веществ и биохимические реакции, обеспечивая поддержание жизнедеятельности на микроуровне.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органов и систем определяет сложность организма, включают эмбриональное развитие и физиологические функции.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 изменчивость регулируют передачу генетической информации и позволяют организмам адаптироваться к изменениям среды.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видов в биосфере создает устойчивые экосистемы, реализуя принципы иерархии, целостности и регуляции на всех уровнях.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475" y="1579579"/>
            <a:ext cx="279600" cy="248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2300" y="3329065"/>
            <a:ext cx="279600" cy="22368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80800" y="1564045"/>
            <a:ext cx="244650" cy="2796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8175" y="1592005"/>
            <a:ext cx="279600" cy="22368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87150" y="3301105"/>
            <a:ext cx="279600" cy="2796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методы биологических исследований
</a:t>
            </a:r>
            <a:endParaRPr lang="en-US" sz="3000" dirty="0"/>
          </a:p>
        </p:txBody>
      </p:sp>
      <p:sp>
        <p:nvSpPr>
          <p:cNvPr id="2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22" name="Text 2"/>
          <p:cNvSpPr txBox="1"/>
          <p:nvPr/>
        </p:nvSpPr>
        <p:spPr>
          <a:xfrm>
            <a:off x="4486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Пассивное фиксирование фактов без вмешательства, используется для изучения закономерностей в естественных условиях.
</a:t>
            </a:r>
            <a:endParaRPr lang="en-US" sz="1000" dirty="0"/>
          </a:p>
        </p:txBody>
      </p:sp>
      <p:sp>
        <p:nvSpPr>
          <p:cNvPr id="23" name="Text 3"/>
          <p:cNvSpPr txBox="1"/>
          <p:nvPr/>
        </p:nvSpPr>
        <p:spPr>
          <a:xfrm>
            <a:off x="9362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endParaRPr lang="en-US" sz="1200" dirty="0"/>
          </a:p>
        </p:txBody>
      </p:sp>
      <p:sp>
        <p:nvSpPr>
          <p:cNvPr id="24" name="Text 4"/>
          <p:cNvSpPr txBox="1"/>
          <p:nvPr/>
        </p:nvSpPr>
        <p:spPr>
          <a:xfrm>
            <a:off x="187245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признаков разных организмов для выявления эволюционных и функциональных связей.
</a:t>
            </a:r>
            <a:endParaRPr lang="en-US" sz="1000" dirty="0"/>
          </a:p>
        </p:txBody>
      </p:sp>
      <p:sp>
        <p:nvSpPr>
          <p:cNvPr id="25" name="Text 5"/>
          <p:cNvSpPr txBox="1"/>
          <p:nvPr/>
        </p:nvSpPr>
        <p:spPr>
          <a:xfrm>
            <a:off x="236002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
</a:t>
            </a:r>
            <a:endParaRPr lang="en-US" sz="1200" dirty="0"/>
          </a:p>
        </p:txBody>
      </p:sp>
      <p:sp>
        <p:nvSpPr>
          <p:cNvPr id="26" name="Text 6"/>
          <p:cNvSpPr txBox="1"/>
          <p:nvPr/>
        </p:nvSpPr>
        <p:spPr>
          <a:xfrm>
            <a:off x="330347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изменение условий для выявления причинно-следственных связей в контролируемой среде.
</a:t>
            </a:r>
            <a:endParaRPr lang="en-US" sz="1000" dirty="0"/>
          </a:p>
        </p:txBody>
      </p:sp>
      <p:sp>
        <p:nvSpPr>
          <p:cNvPr id="27" name="Text 7"/>
          <p:cNvSpPr txBox="1"/>
          <p:nvPr/>
        </p:nvSpPr>
        <p:spPr>
          <a:xfrm>
            <a:off x="379105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
</a:t>
            </a:r>
            <a:endParaRPr lang="en-US" sz="1200" dirty="0"/>
          </a:p>
        </p:txBody>
      </p:sp>
      <p:sp>
        <p:nvSpPr>
          <p:cNvPr id="28" name="Text 8"/>
          <p:cNvSpPr txBox="1"/>
          <p:nvPr/>
        </p:nvSpPr>
        <p:spPr>
          <a:xfrm>
            <a:off x="61583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упрощённых или искусственных систем для анализа и предсказания биологических процессов.
</a:t>
            </a:r>
            <a:endParaRPr lang="en-US" sz="1000" dirty="0"/>
          </a:p>
        </p:txBody>
      </p:sp>
      <p:sp>
        <p:nvSpPr>
          <p:cNvPr id="29" name="Text 9"/>
          <p:cNvSpPr txBox="1"/>
          <p:nvPr/>
        </p:nvSpPr>
        <p:spPr>
          <a:xfrm>
            <a:off x="66459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
</a:t>
            </a:r>
            <a:endParaRPr lang="en-US" sz="1200" dirty="0"/>
          </a:p>
        </p:txBody>
      </p:sp>
      <p:sp>
        <p:nvSpPr>
          <p:cNvPr id="30" name="Text 10"/>
          <p:cNvSpPr txBox="1"/>
          <p:nvPr/>
        </p:nvSpPr>
        <p:spPr>
          <a:xfrm>
            <a:off x="472730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и количественная оценка данных для выявления закономерностей и достоверности результатов.
</a:t>
            </a:r>
            <a:endParaRPr lang="en-US" sz="1000" dirty="0"/>
          </a:p>
        </p:txBody>
      </p:sp>
      <p:sp>
        <p:nvSpPr>
          <p:cNvPr id="31" name="Text 11"/>
          <p:cNvSpPr txBox="1"/>
          <p:nvPr/>
        </p:nvSpPr>
        <p:spPr>
          <a:xfrm>
            <a:off x="521487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анализ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метода наблюдения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Применяется для изучения природных явлений, таких как миграция птиц, сезонные изменения растений и поведение животных.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Требует систематичности, точности записи и длительности, что повышает качество и достоверность информации.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 невозможностью воздействия на процесс, что сдерживает выявление причин и механизмов явлений.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и примеры экспериментального метода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целенаправленное изменение условий исследования и фиксацию реакции биологических систем.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опыты обеспечивают контроль факторов, что способствует точным результатам.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эксперименты выявляют закономерности в естественной среде, приближая результаты к реальным условиям.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примеры: изучение фотосинтеза при разной освещённости, рост бактерий под влиянием факторов и генетические скрещивания.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731625"/>
            <a:ext cx="4843800" cy="262135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методов исследования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исследования биологических явлений по ключевым параметрам.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применение методов необходимо для достоверного понимания явлений.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биологических исследований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научного исследования в биологии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алгоритм для достоверного получения и проверки знаний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методы и их вклад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инструмент позволяет рассмотреть детали растительных и животных клеток с разрешением до 0,2 микрона. Благодаря ему раскрыта многообразная структура тканей и микробных организмов.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микроскоп в изучении клеточной структуры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увеличение вплоть до миллиона раз, раскрывая внутренние компоненты клеток. Это революционизировало цитологию, открыв детали митохондрий, рибосом и мембран.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микроскоп — окно в мир ультраструктур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метода моделирования в биологии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Воспроизведение биологических процессов в виде моделей упрощает изучение сложных систем и прогнозирование их поведения.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математические модели распространения инфекций и компьютерное моделирование обмена веществ в клетках.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модели помогают анализировать влияние факторов среды и разрабатывать эффективные меры управления биосистемами.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метод в биологии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метод используется для анализа морфологических и физиологических характеристик различных организмов с целью выявления общих признаков и отличий на разных таксономических уровнях.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биохимических и генетических различий позволяет уточнять степень близости организмов и выявлять механизмы видообразования на молекулярном уровне.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реконструировать эволюционные связи между видами, обеспечивая объективную основу для построения систематики и понимания родственных отношений в живой природе.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анатомических структур, таких как скелеты позвоночных, и анализ ДНК-последовательностей служат ключевыми примерами использования метода для построения филогенетических деревьев.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метод: анализ развития жизни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рептилий, включая динозавров, формирование первых млекопитающих и птиц, что отражено в переходных ископаемых и анатомических данных.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Мезозойская эра (252–66 млн лет назад)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расцветание млекопитающих и птиц после массового вымирания, подтверждаемое сравнительно-анатомическими исследованиями.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Палеогеновый период (66–23 млн лет назад)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систематика и молекулярно-генетические методы позволяют реконструировать эволюционные линии, связывая ископаемые с нынешними организмами.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период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большого разнообразия животных форм с различной морфологией и функциями, что зафиксировано в богатых ископаемых отложениях этого периода.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 (~541 млн лет назад)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метод в биологических исследованиях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анализ обеспечивает обработку больших объёмов биоданных, что позволяет выявлять закономерности и оценивать надёжность научных выводов в разнообразных экспериментах.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помогает оценивать эффективность лекарственных средств и биологических препаратов, позволяя принимать обоснованные решения на основе численных показателей.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широко применяется для изучения наследования признаков и генетической вариативности в популяциях, демонстрируя частотные и корреляционные связи.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50" y="1144195"/>
            <a:ext cx="3430800" cy="20135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450" y="1144195"/>
            <a:ext cx="3430800" cy="20135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открытия в биологии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084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установил законы наследственности, проведя серию контролируемых скрещиваний гороха. Его систематический подход и количественный анализ внесли ключевой вклад в развитие генетики как науки.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85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— основы генетики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141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дрозофил, Морган изучил мутации и сцепление генов, доказав, что гены расположены на хромосомах. Его работы расширили понимание наследственных процессов и механизма передачи признаков.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42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Морган и хромосомная теория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структуры ДНК: ключевые этапы
</a:t>
            </a:r>
            <a:endParaRPr lang="en-US" sz="2754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Франклин получила высококачественные снимки ДНК, предоставив критические данные о её спиральной структуре. Её работы стали основой для последующих открытий последних моделей молекулы.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Рентгеноструктурный анализ Розалинд Франклин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Сочетая полученные данные с образным моделированием, Уотсон и Крик предложили структуру ДНК в виде двойной спирали, объяснив молекулярный механизм наследования генетической информации.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двойной спирали Уотсона и Крика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319" y="1151418"/>
            <a:ext cx="1969952" cy="2005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60919" y="1151418"/>
            <a:ext cx="1969952" cy="2005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03519" y="1151418"/>
            <a:ext cx="1969952" cy="2005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46119" y="1151418"/>
            <a:ext cx="1969952" cy="2005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биологических исследований
</a:t>
            </a:r>
            <a:endParaRPr lang="en-US" sz="2522" dirty="0"/>
          </a:p>
        </p:txBody>
      </p:sp>
      <p:sp>
        <p:nvSpPr>
          <p:cNvPr id="1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8" name="Text 2"/>
          <p:cNvSpPr txBox="1"/>
          <p:nvPr/>
        </p:nvSpPr>
        <p:spPr>
          <a:xfrm>
            <a:off x="417495" y="3803200"/>
            <a:ext cx="19716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позволяет быстро определять последовательность ДНК, ускоряя изучение геномов и выявление мутаций с высокой точностью и масштабируемостью.
</a:t>
            </a:r>
            <a:endParaRPr lang="en-US" sz="1189" dirty="0"/>
          </a:p>
        </p:txBody>
      </p:sp>
      <p:sp>
        <p:nvSpPr>
          <p:cNvPr id="19" name="Text 3"/>
          <p:cNvSpPr txBox="1"/>
          <p:nvPr/>
        </p:nvSpPr>
        <p:spPr>
          <a:xfrm>
            <a:off x="417495" y="3321975"/>
            <a:ext cx="19716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нового поколения (NGS)
</a:t>
            </a:r>
            <a:endParaRPr lang="en-US" sz="1400" dirty="0"/>
          </a:p>
        </p:txBody>
      </p:sp>
      <p:sp>
        <p:nvSpPr>
          <p:cNvPr id="20" name="Text 4"/>
          <p:cNvSpPr txBox="1"/>
          <p:nvPr/>
        </p:nvSpPr>
        <p:spPr>
          <a:xfrm>
            <a:off x="2560095" y="3803200"/>
            <a:ext cx="19716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ПЦР активно применяется для амплификации конкретных участков ДНК, что облегчает диагностику заболеваний, генетические исследования и судебную экспертизу.
</a:t>
            </a:r>
            <a:endParaRPr lang="en-US" sz="1163" dirty="0"/>
          </a:p>
        </p:txBody>
      </p:sp>
      <p:sp>
        <p:nvSpPr>
          <p:cNvPr id="21" name="Text 5"/>
          <p:cNvSpPr txBox="1"/>
          <p:nvPr/>
        </p:nvSpPr>
        <p:spPr>
          <a:xfrm>
            <a:off x="2560100" y="3321975"/>
            <a:ext cx="19716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Полимеразная цепная реакция (ПЦР)
</a:t>
            </a:r>
            <a:endParaRPr lang="en-US" sz="1400" dirty="0"/>
          </a:p>
        </p:txBody>
      </p:sp>
      <p:sp>
        <p:nvSpPr>
          <p:cNvPr id="22" name="Text 6"/>
          <p:cNvSpPr txBox="1"/>
          <p:nvPr/>
        </p:nvSpPr>
        <p:spPr>
          <a:xfrm>
            <a:off x="4702695" y="3803200"/>
            <a:ext cx="19716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белков и их взаимодействий позволяет понять функциональные аспекты клеток и регуляторные механизмы на молекулярном уровне.
</a:t>
            </a:r>
            <a:endParaRPr lang="en-US" sz="1200" dirty="0"/>
          </a:p>
        </p:txBody>
      </p:sp>
      <p:sp>
        <p:nvSpPr>
          <p:cNvPr id="23" name="Text 7"/>
          <p:cNvSpPr txBox="1"/>
          <p:nvPr/>
        </p:nvSpPr>
        <p:spPr>
          <a:xfrm>
            <a:off x="4702695" y="3321975"/>
            <a:ext cx="19716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Протеомика в биологии
</a:t>
            </a:r>
            <a:endParaRPr lang="en-US" sz="1400" dirty="0"/>
          </a:p>
        </p:txBody>
      </p:sp>
      <p:sp>
        <p:nvSpPr>
          <p:cNvPr id="24" name="Text 8"/>
          <p:cNvSpPr txBox="1"/>
          <p:nvPr/>
        </p:nvSpPr>
        <p:spPr>
          <a:xfrm>
            <a:off x="6845295" y="3803200"/>
            <a:ext cx="19716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больших массивов биологических данных с помощью вычислительных методов даёт возможность выявлять закономерности и строить модели сложных биологических систем.
</a:t>
            </a:r>
            <a:endParaRPr lang="en-US" sz="1100" dirty="0"/>
          </a:p>
        </p:txBody>
      </p:sp>
      <p:sp>
        <p:nvSpPr>
          <p:cNvPr id="25" name="Text 9"/>
          <p:cNvSpPr txBox="1"/>
          <p:nvPr/>
        </p:nvSpPr>
        <p:spPr>
          <a:xfrm>
            <a:off x="6845295" y="3321975"/>
            <a:ext cx="19716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Биоинформатика как инструмент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экологических исследований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математических моделей помогает понять влияние изменений среды на взаимодействия видов и устойчивость экосистем.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пищевых цепей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загрязнения среды позволяют определить последствия человеческой деятельности для флоры и фауны, стимулируя разработку природоохранных мер.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антропогенного воздействия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Многолетний учёт численности и поведения видов позволяет оценить динамику экосистем и выявить тенденции изменения биоразнообразия.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Долгосрочное наблюдение за популяциями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нормы в биологических исследованиях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информированное согласие участников экспериментов обеспечивает прозрачность и уважение прав человека в научной деятельности.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на жестокое обращение с животными регулирует проведение исследований, минимизируя страдания и обеспечивая гуманные условия.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декларации устанавливают стандарты для работы с генетическим материалом и технологиями редактирования генома, гарантируя ответственное применение достижений.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биологических исследований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разработки биологических исследований способствуют созданию антибиотиков, новых вакцин и методов генной терапии, улучшая качество лечения заболеваний.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биология помогает создавать высокопродуктивные культуры и разрабатывать экологичные методы борьбы с вредителями для повышения урожайности и безопасности продуктов.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промышленности биотехнологические процессы позволяют эффективно перерабатывать отходы и производить экологически чистое биотопливо, снижая нагрузку на окружающую среду.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 способствуют разработке технологий очистки воды и воздуха, а также охране биоразнообразия, что важно для устойчивого развития планеты.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 значение биологических исследований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непрерывно развивается, объединяя классические и инновационные методы. Это открывает новые горизонты в понимании жизни и способствует ответственному отношению к сохранению природы и здоровья человека.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2026-05-10T03:57:55Z</dcterms:created>
  <dcterms:modified xsi:type="dcterms:W3CDTF">2026-05-10T03:57:55Z</dcterms:modified>
</cp:coreProperties>
</file>