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природе: общая картина и ключевые темы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элементами между организмами и средой обеспечивает жизнь и устойчивость экосистем.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круговоротов веществ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исследований связано с Ламарком, который впервые связал обмен веществ с жизнью, а Вернадский развил учение о биосфере. Законы сохранения вещества и биогеохимические процессы лежат в основе понимания круговоротов, включая влияние человека на глобальные циклы.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круговорота веществ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характеризуются замкнутыми переходами элементов через живые организмы и окружающую среду, обеспечивая непрерывность процессов.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ассимиляция включает включение элементов в ткани, минерализация отвечает за разложение органических соединений.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веществ происходит между атмосферой, гидросферой и литосферой, поддерживая баланс и стабильность экосистем.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биогеохимических циклов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Газообразные циклы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углерода, кислорода и азота охватывают атмосферу и происходят быстро, обеспечивая обмен элементами между живыми организмами и воздухом.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Седиментационные циклы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фосфора, кальция и серы связаны с осаждениями в литосфере, отличаются медленной миграцией и меньшей биологической доступностью.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гидрологического цикла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 с поверхности океанов и суши в атмосферу, ежегодно более 505 тыс. км³, поднимаясь в виде пара.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Выпадение осадков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выпускают осадки, которые возвращают воду на землю и в океаны, поддерживая водный баланс.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охлаждается, образуя облака через конденсацию, готовые выпустить осадки.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Инфильтрация и сток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осадков впитывается в почву, остальные стекают в реки, возвращаясь в океан и замыкая цикл.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Гидрологический цикл: количественные показатели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поток между сушей и океаном составляет около 40 тыс. км³ в год, влияя на климат и экосистемы.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испарения и осадков над океанами поддерживает глобальное водное равновесие.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Всемирной метеорологической организации,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кислорода и его функции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образуется главным образом через фотосинтез зеленых растений, ежегодно выделяется около 150 млрд тонн.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кислорода происходит в процессе дыхания животных и разложения органики микробами.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его образованием и потреблением обеспечивает стабильность концентрации кислорода в атмосфере.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поддерживает аэробные экосистемы и участвует в химических процессах на планете.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углеродного и кислородного циклов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фотосинтеза растения связывают углекислый газ и выделяют кислород, обеспечивая основу для жизни в биосфере.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 дыхании потребляют кислород и выделяют углекислый газ, образуя замкнутую цепочку обмена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углерода: компоненты и антропогенный вклад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выбросы существенно увеличивают углекислый газ в атмосфере, нарушая естественный баланс.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Превышение антропогенных выбросов ведет к усилению парникового эффекта и климатическим изменениям.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IPCC, 2023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углеродный цикл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ископаемого топлива значительно увеличивает концентрацию CO2 в атмосфере, ускоряя глобальное потепление.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снижает способность биосферы поглощать углерод, ухудшая климатические условия.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землепользования приводит к нарушению естественного круговорота и увеличению экологических рисков.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 особенности круговорота азота в природе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атмосферного азота в экосистемах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составляет 78% атмосферы, однако молекулярный N2 недоступен большинству живых организмов без специальной переработки. Только некоторые микроорганизмы способны фиксировать атмосферный азот, превращая его в биологически активные соединения.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биологической фиксации и усвоения азота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трансформируют атмосферный азот в аммоний и нитраты, которые растения поглощают и используют для синтеза белков и нуклеиновых кислот. Этот процесс обеспечивает жизненно важный элемент азота для пищевых цепей.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азота в 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аммонификации и денитрификации приводят к выделению азота обратно в атмосферу, завершая цикл. Денитрифицирующие бактерии восстанавливают нитраты в молекулярный азот, обеспечивая баланс между биосферой и атмосферой.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23314"/>
            <a:ext cx="4873500" cy="161972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биогеохимических циклов углерода, кислорода и азота
</a:t>
            </a:r>
            <a:endParaRPr lang="en-US" sz="212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компоненты, ключевые процессы и особенности обмена углерода, кислорода и азота в биосфере, подчёркивая различия в биологической доступности и скорости круговорота.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отличается отсутствием биологического резерва и сложностью усвоения, что влияет на темпы его круговорота и биологическую доступность.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фосфора и его круговорот в экосистемах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других элементов, фосфор не образует газовой фазы, что делает его круговорот медленным и зависящим от процессов вымывания и осаждения.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внесение фосфорных удобрений приводит к накоплению фосфора в водных и наземных экосистемах, вызывая эвтрофикацию и снижение биоразнообразия.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входит в состав молекул ДНК, РНК, АТФ и клеточных мембран, являясь критически важным элементом для жизнедеятельности и роста организмов.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человеческой деятельности на круговорот фосфора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применение фосфатных удобрений увеличивает концентрацию фосфора в почвах, нарушая естественные балансы и свойства почвенного покрова.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фосфор легко вымывается в водоёмы, способствуя бурному росту водорослей и развитию эвтрофикации.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 водоёмов снижает прозрачность воды и ухудшает условия жизни водных организмов, вызывая гибель рыб и других обитателей.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регионах центральной России наблюдается массовое цветение водоёмов, свидетельствующее о значительном антропогенном воздействии на водные экосистемы.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круговорота веществ в лесной экосистеме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обмена элементами между компонентами леса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в биогеохимических циклах: ключевые функции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органических веществ и освобождение питательных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мёртвую органику, высвобождая углерод, азот, серу и фосфор в доступные формы. Этот процесс обеспечивает непрерывное пополнение питательных веществ в экосистемах.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атмосферного азота и ускорение минерализации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фиксируют атмосферный азот, делая его доступным для растений. Грибы и другие микроорганизмы стимулируют минерализацию, поддерживая обмен веществ и устойчивость почвенного биоценоза.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серы: пути и экологические последствия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 входит в состав аминокислот и витаминов, играя важную роль в обменных процессах живых организмов.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источники серы включают вулканические извержения и разложение органики; промышленные выбросы существенно увеличивают концентрацию сернистых соединений в атмосфере.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сернистыми соединениями ведёт к кислотным дождям, оказывающим разрушительное воздействие на почвы, водоёмы и растительность.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изменений круговоротов элементов за 60 лет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рост использования удобрений и антропогенного воздействия усилил дисбаланс биогеохимических циклов, ускоряя климатические и экологические изменения.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антропогенных нагрузок свидетельствует о влиянии человеческой деятельности на устойчивость экологических систем.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экологический отчет, 2023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нарушения круговорота веществ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Дисбаланс в циклах приводит к сокращению численности и исчезновению многих видов, нарушая устойчивость биологических сообществ.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теряют плодородие, снижается биопродуктивность систем, что негативно отражается на сельском хозяйстве и природных экосистемах.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кислородного дефицита формирует «мёртвые зоны» в водоёмах, где жизнь становится невозможной для большинства организмов.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природы необходимы рациональное природопользование и внедрение биотехнологий для восстановления естественных процессов.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— фундамент жизни и устойчивого будущего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баланса элементов требует объединения науки, образования и общества, направленного на бережное отношение к природе и внедрение инноваций для стабильности биосферы.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2026-05-10T01:34:44Z</dcterms:created>
  <dcterms:modified xsi:type="dcterms:W3CDTF">2026-05-10T01:34:44Z</dcterms:modified>
</cp:coreProperties>
</file>