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разнообразие рельефа и полезные ископаемые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до юга: равнины, горы и полезные ископаемые. Поймём связь геологии и хозяйства.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и ресурсы связаны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Европы формировался миллионы лет: работали внутренние силы Земли, древнее оледенение, выветривание и реки. Равнины удобны людям и хозяйству, а горы чаще «хранят» руды, водные ресурсы и строительный камень. Поэтому полезные ископаемые распределены неравномерно — из‑за разного строения и возраста пород.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крупные формы рельефа Европы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 востоке Европы тянутся древние равнины и низменности. Среди них выделяются Восточно-Европейская равнина и Северо-Европейская низменность, задающие общий «ровный» характер части материка.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протянута полоса молодых высоких складчатых гор: Альпы, Пиренеи, Апеннины, Карпаты и Балканы. Из-за сочетания старых и молодых форм Европа особенно контрастна по высоте поверхности.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Европы расположены средневысотные горы и возвышенности. Эти формы рельефа занимают промежуточное положение по высоте и переходят к горным районам юга, делая ландшафт более разнообразным.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различия высот связаны с разным возрастом пород: в равнинах породы старше, а в молодых горных областях — подвижность выше.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резкое «ступенчатое» изменение высот: равнины заметно ниже гор. Это объясняет различия в природных условиях и хозяйстве.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основных форм рельефа Европы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97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обобщённые данные; значения взяты по условным диапазонам из текста задания (0–300 м, до 200 м, более 2000 м, свыше 4000 м, до 5642 м).
</a:t>
            </a:r>
            <a:endParaRPr lang="en-US" sz="9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Фьорды: берег «врезался» в ледниковую работу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— длинные узкие заливы с крутыми склонами. Их появление связывают с древними ледниками: огромные массы льда вырабатывали и углубляли участки суши, а затем море заняло пониженные места. Поэтому берега здесь выглядят особенно «рваными».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Озёрные котловины и валуны: память о ледниковых движениях
</a:t>
            </a:r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Финляндии и Швеции часто встречаются озёрные котловины и сглаженные скальные поверхности. Ледник переносил обломки, оставлял валуны и перестраивал поверхность, поэтому местность кажется каменистой и неровной даже там, где сегодня относительно спокойный ландшафт. Многочисленные озёра делают район узнаваемым.
</a:t>
            </a:r>
            <a:endParaRPr lang="en-US" sz="257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Европа: следы древнего оледенения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Европа: равнины, низменности и среднегорья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складывается из низменностей и холмов, а также средневысотных гор. Здесь расположены Северо-Германская низменность, Польская низменность, Рейнские сланцевые горы и Судеты, создавая «мозаику» ландшафтов.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территории этого региона удобны для сельского хозяйства: рельеф не столь высокий, легче прокладывать дороги и линии связи. Поэтому города и промышленные районы хорошо размещаются среди равнин и невысоких возвышенностей.
</a:t>
            </a:r>
            <a:endParaRPr lang="en-US" sz="2754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югом Центральная Европа обычно ниже по высоте, но не менее разнообразна. Разные формы рельефа меняют местный климат, водный режим рек и характер растительности, что влияет на образ жизни людей.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хозяйственную деятельность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формами рельефа, природными условиями и видами ресурсов (логика из содержания урока).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Европа: молодые высокие горы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известна молодыми складчатыми горами: Альпами, Пиренеями, Апеннинами, Динарскими горами и Балканами. Здесь много крутых склонов и глубоких долин, а вершины часто высокие.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меняют погоду и режим воды: снег может долго сохраняться на высотах, реки часто текут по узким долинам. Из-за этого хозяйственная деятельность концентрируется в отдельных удобных местах.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рельеф означает и более активные природные процессы. Для горных районов характерны землетрясения, оползни и лавины, потому что породы и склоны находятся в «неустойчивом» состоянии.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регионов особенно важны перевалы. Они помогают пересекать горные хребты и соединяют разные части Европы, поэтому часто становятся ключевыми маршрутами.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501733"/>
            <a:ext cx="10121400" cy="71296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горные системы Европы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расположены главные горные системы, какова их высшая точка и какие рельефные особенности характерны для региона.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вершины Европы сосредоточены на юге и юго-востоке материка. В таблице также видно, что для гор характерны крутые склоны и следы древнего оледенения.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3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текста задания (название систем, высшие точки и общие особенности рельефа).
</a:t>
            </a:r>
            <a:endParaRPr lang="en-US" sz="1436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Европы: общий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чаще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богата каменным углём, железными рудами, нефтью, природным газом, бокситами, медными рудами, солью и строительным камнем. Эти ресурсы нужны разным отраслям — от энергетики до производства материалов для строительства.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распределены неравномерно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полезных ископаемых неодинаково: топливо чаще связано с осадочными бассейнами, а рудные полезные ископаемые — с древними платформами, щитами и складчатыми областями. Поэтому на карте заметны районы Северного моря, Скандинавии, Польши, Украины и Балкан.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удобнее изучать по назначению: от топлива для энергии до сырья для строительных материалов и химической промышленности.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показывает, что характер ресурса связан с его происхождением в земной коре и определяет сферы использования.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полезных ископаемых Европы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видам ресурсов (учебный обобщённый подход), без количественных данных, 2026.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 Европы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 и газ для энергетики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добычи каменного угля сосредоточены в Германии, Польше, Чехии и Великобритании. Уголь обеспечивает работу электростанций и остаётся важным сырьём для промышленности.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 Северного моря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 добывают прежде всего в Северном море, а также в отдельных районах России и Норвегии. Эти ресурсы нужны для топлива и сырья химической отрасли.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экономии топлива и технологиям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Европы старые угольные бассейны частично истощены. Поэтому растёт значение экономии топлива, модернизации предприятий и более эффективных технологий.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 добывают в Швеции, Украине и России. Железо играет ключевую роль для металлургии: из него получают сталь, важную для транспорта, строительства и техники.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 Европы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руды известны в Польше и на Балканском полуострове. Медь используют в электротехнике, проводах и сплавах, а также в промышленности, где требуется хорошая проводимость.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Бокситы встречаются в Венгрии, Греции и части районов Балкан. Их перерабатывают для получения алюминия. Рудные месторождения часто формировались в сложных геологических условиях.
</a:t>
            </a:r>
            <a:endParaRPr lang="en-US" sz="27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1548096"/>
            <a:ext cx="10121400" cy="68021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главные ресурсы Европы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и ресурсов показывают, что крупные месторождения распределены по разным частям материка.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«разнесены» по разным регионам: ни одна страна не сосредотачивает все основные виды. Это влияет на специализацию хозяйства и торговлю.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справочные материалы по ресурсам Европы (обобщение), 2026.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64115"/>
            <a:ext cx="632400" cy="505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34173" y="8544263"/>
            <a:ext cx="5376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ресурсы и строительные материалы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соляные ресурсы для промышленности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широко добывают поваренную соль и калийные соли. Они нужны для пищевой отрасли и производства удобрений, которые поддерживают урожайность сельскохозяйственных культур.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Фосфориты и гипс: химия и материалы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Фосфориты и гипс используют в химической промышленности и в производстве строительных материалов. Эти вещества помогают получать компоненты для удобрений, а также добавки для смесей.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и гранит для строительства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и гранит служат сырьём для цемента, плит и других строительных изделий. Такие материалы востребованы там, где идёт активное строительство городов и дорог.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и песок рядом с потребителями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Глину и песок применяют в производстве кирпича, бетона и штукатурных смесей. Нередко месторождения располагаются близко к городам и трассам, чтобы удешевить перевозки.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особенно заметна при сравнении старых участков суши и молодых гор: их история влияет на то, какие породы «сохранились» и где образовались месторождения.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что геологическое строение формирует набор ресурсов: топливо чаще связано с осадочными толщами, а многие руды — с более «древними» областями.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 и полезных ископаемых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2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геологическое обобщение по связи рельефа и месторождений, 2026 (схема без количественных показателей).
</a:t>
            </a:r>
            <a:endParaRPr lang="en-US" sz="12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 полезных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2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меняет природные ландшафты: появляются карьеры, отвалы, терриконы, возможны проседания грунта и загрязнение воды. Особенно заметны изменения в районах открытых работ.
</a:t>
            </a:r>
            <a:pPr algn="l" indent="0" marL="0">
              <a:lnSpc>
                <a:spcPct val="100000"/>
              </a:lnSpc>
              <a:buNone/>
            </a:pPr>
            <a:r>
              <a:rPr lang="en-US" sz="2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ущерб, во многих странах Европы проводят рекультивацию земель, очищают сточные воды, восстанавливают почвы и закрывают устаревшие шахты. Эти меры возвращают территориям хозяйственную ценность.
</a:t>
            </a:r>
            <a:endParaRPr lang="en-US" sz="4854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полезного ископаемого от месторождения до продукции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→ добыча → обработка → транспортировка → переработка → готовая продукция.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 хозяйства хорошо видна на примере горных и равнинных районов Европы. Геология объясняет, почему именно здесь сосредоточены месторождения и почему меняется специализация стран.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напрямую влияет на хозяйство: определяет, где легче строить транспорт, размещать города и развивать сельское хозяйство. В горах и на равнинах потребности отличаются.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встречаются неравномерно: их появление связано со строением земной коры и возрастом пород. Поэтому разные регионы дают разные ресурсы.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самые высокие горы сосредоточены на юге, а крупные равнины тянутся на севере и востоке. Такое распределение формирует разный характер ландшафтов и условий жизни.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теме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рельеф и ресурсы формируют жизнь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сочетает равнины, горы, ледниковые формы и разные типы месторождений. Рельеф влияет на расселение, дороги, сельское хозяйство и добычу. Главный вывод: природные условия тесно связаны с ресурсами и хозяйством.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2026-05-11T21:01:49Z</dcterms:created>
  <dcterms:modified xsi:type="dcterms:W3CDTF">2026-05-11T21:01:49Z</dcterms:modified>
</cp:coreProperties>
</file>