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жизнь, эпоха, поэзия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памяти, любви, утраты и нравственной стойкости.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переломе эпох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пришла в поэзию в момент, когда символизм сменялся акмеизмом, а личная интонация все чаще сталкивалась с исторической тревогой, войнами и революциями.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Анны Горенко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Фундуклеевской гимназии в Киеве и на юридических курсах расширило ее кругозор. Уже в юности она внимательно читала поэзию и вырабатывала собственный голос.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Ахматова связан с родом матери и стал частью ее художественного образа. Он отделил частную биографию от литературной личности и запомнился читателям надолго.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Андреевна Горенко родилась 23 июня 1889 года под Одессой в семье морского инженера. Детство она провела в Царском Селе, рано приобщившись к литературной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как пространство памяти и поэтического становления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детства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вошло в раннюю лирику Ахматовой как пространство парков, аллей и дворцовой тишины. Здесь особенно остро ощущаются одиночество, время и внутреннее сосредоточение.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поэтической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пушкинской традицией укрепила у поэтессы чувство преемственности русской культуры. Поэтому личные впечатления у нее часто превращаются в художественную память о целой эпохе.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место Ахматовой в литературном объединении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была связана с «Цехом поэтов» и акмеизмом, который требовал ясности, предметности и точного слова. Это направление противопоставляло себя символистской туманности и многозначности.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стихах особенно заметны конкретная деталь, сдержанная интонация и психологическая напряженность. Короткая фраза у Ахматовой часто передает больше, чем пространное признание.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Акмеистическая установка на земную реальность помогла ей создать поэзию, где вещь, жест и пауза становятся носителями смысла. Эта точность особенно видна в ранних книгах.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сборники Ахматовой и развитие ее поэтики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сборником личный тон становится сложнее: частное переживание постепенно соединяется с историческим опытом и ощущением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движение от камерной лирики к более зрелой, исторически напряженной поэзии.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Анны Ахматовой: «Вечер» (1912), «Четки» (1914), «Белая стая» (1917), «Anno Domini MCMXXI» (1921).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Ахматовой как психологическая драма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взгляд или пауза у Ахматовой заменяют длинное признание. Одна выразительная подробность делает чувство убедительным и психологически достоверным.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мера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не теряет достоинства в любви. Даже переживая боль и ревность, она сохраняет самообладание и нравственную независимость.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расставание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ее стихах почти всегда связана с разлукой, воспоминанием и невозможностью вернуть прошлое. Поэтому чувство приобретает оттенок горечи и зрелости.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Ахматовская героиня не растворяется в эмоции. Она говорит сдержанно, но ее молчание и выбор оказываются не менее значимыми, чем прямые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Гумилев и личная биография поэтессы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 году Ахматова вышла замуж за Николая Гумилева — поэта и одного из организаторов акмеизма. Этот союз объединил два ярких литературных характера и стал заметным событием в культурной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родился сын Лев. Позднейший разрыв брака не отменил его значения для биографии Ахматовой: личная история усилила драматизм ее ранней лирики и темы внутренней напряженности.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Анны Ахматовой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 связь биографии поэтессы с историей России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выбор ключевых вех показывает: личная судьба Ахматовой развивалась внутри больших исторических потрясений.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Анны Ахматовой по общеизвестным биографическим датам.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изменение поэтической интонации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в стихах усиливаются мотивы разлома, утраты прежнего мира и тревоги за будущее. Личная лирика постепенно становится шире и исторически значимее.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нарастают темы молчания, памяти и внутреннего сопротивления. Частное переживание все чаще воспринимается как часть судьбы поколения.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страны входит в стихи через образы страдания, ожидания и изгнания. Интонация становится строже, а слово — сдержаннее и весомее.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не только круг тем, но и сам способ художественного мышления Ахматовой. Ее поэзия стала говорить от имени времени и человеческого достоинства.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поэма «Реквием»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условий, из которых вырос текст поэмы: личная трагедия, устное сохранение, тайная передача и поздняя публикация.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как свидетельство о времени террора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вырастает из личной беды матери, но сразу выходит за ее пределы: в ней слышен голос тысяч людей, стоявших у тюремных стен и ждавших вестей о близких.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соединяет лирику, гражданское свидетельство и библейские образы скорби, суда и надежды на искупление, создавая предельно напряженную и строгую речь.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становятся память, страдание, молчание и человеческое достоинство; именно они превращают поэму в нравственный документ эпохи репрессий.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и образ осажденной страны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и эвакуация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пережила войну в Ленинграде, а затем была эвакуирована. Военные годы усилили в ее стихах чувство привязанности к родной земле и внутренней стойкости.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как духовная 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военная поэзия говорила о разлуке, угрозе и надежде без громких деклараций. Именно поэтому она воспринималась современниками как честный и поддерживающий голос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поздней лирики Ахматовой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делают личный опыт частью большого разговора о времени, культуре и ответственности поэта перед историей.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память и историческое мышление; остальные темы поддерживают философскую глубину и культурную преемственность.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Ахматовой 1920–1960-х годов, на основе тематического анализа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 год: травля, запреты и образ «неудобного» поэта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 она была вытеснена из официального литературного процесса, хотя продолжала писать и сохранять верность художественной правде. Это усилило ее репутацию независимого и внутренне свободного автора.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читателей следующего поколения Ахматова стала примером поэта, который не подстраивается под давление власти. Ее достоинство и молчаливая стойкость оказались не менее важны, чем сами тексты.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Постановление по журналам «Звезда» и «Ленинград» сделало Ахматову одной из главных целей идеологической критики. Ее публично обвиняли в чуждости советской литературе и сужали пространство для печати.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Переводы, Пушкин и международное признание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ориентир
</a:t>
            </a:r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писала о Пушкине не только как о классике, но и как о живой основе русской поэтической культуры. В ее размышлениях о слове чувствуется уважение к точности, ясности и внутренней свободе.
</a:t>
            </a:r>
            <a:endParaRPr lang="en-US" sz="993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понятная разным странам
</a:t>
            </a:r>
            <a:pPr algn="ctr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Ахматовой переводились на многие языки, потому что в них нет привязки только к частной биографии. Любовь, утрата, страх и достоинство узнаются читателями в разных культурах.
</a:t>
            </a:r>
            <a:endParaRPr lang="en-US" sz="1084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за пределами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1965 году Ахматову номинировали на Нобелевскую премию по литературе. Это стало знаком того, что ее голос был услышан не только в России, но и в мировом литературном пространстве.
</a:t>
            </a:r>
            <a:endParaRPr lang="en-US" sz="10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55" y="1599680"/>
            <a:ext cx="383282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художественный смысл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менялись темы и масштаб ахматовской поэзии от ранних книг к зрелым произведениям.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книги к книге личное переживание расширяется до исторического и культурного масштаба; это главный вектор развития ее творчества.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и поэмы Ахматовой, 1912–1960-е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Ахматовой: особенности стиля и новаторство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добивается выразительности за счет лаконизма: одно движение, пауза или короткая реплика у нее способны передать сильное чувство точнее длинного признания.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стихи строятся на точной детали и разговорной ясности. За внешней простотой всегда скрыт подтекст, который заставляет читателя дочитывать смысл между строк.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нее важны внутренний монолог, сдержанный ритм и четкая композиция. Благодаря этому стихотворение звучит как сосредоточенный разговор с самим собой и с эпохой.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Ахматовой в том, что интимная лирика у нее становится формой гражданской и философской речи. Личное переживание в ее поэзии приобретает историческую значимость.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Ахматовой на русскую литературу XX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интонация и точность слова стали особенно значимы для авторов, которые искали честный разговор о личности, истории и нравственном выборе.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влияние в поэзии памяти и у последующих мастеров лирики; Ахматова стала эталоном художественной и моральной меры.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 XX века и рецепция Ахматовой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слово, которое выдержало эпоху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показала, что поэзия может быть и личной исповедью, и историческим свидетельством. Ее сдержанное, точное слово пережило эпоху и сохранило нравственную силу для новых поколений.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2026-05-23T17:38:22Z</dcterms:created>
  <dcterms:modified xsi:type="dcterms:W3CDTF">2026-05-23T17:38:22Z</dcterms:modified>
</cp:coreProperties>
</file>