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81000" y="1480200"/>
            <a:ext cx="5410200" cy="21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The Infinitive в английском языке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— базовая форма глагола, выражающая действие без указания времени.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1459800" y="471533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выступает ключевым элементом в выражении цели, желаний и построении грамматических конструкций, широко применяемых в разговорной и письменной речи.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инфинитива в английском языке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форма инфинитива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состоит из частицы to и основы глагола, например, to play, to write, что делает его неизменяемым по лицам и числам.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случаи использования формы глагола без частицы to — так называемый bare infinitive, который имеет особые правила употребления.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инфинитива отсутствуют временные формы, он сохраняет нейтральность в отношении времени, лица и числа 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инфинитива: правила и исключения
</a:t>
            </a:r>
            <a:endParaRPr lang="en-US" sz="2658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Классическое образование инфинитива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английских глаголов приобретают форму инфинитива через добавление частицы to: to read, to listen. Эта форма является основной для выражения действия.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без частицы to после модальных глаголов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модальных глаголов can, must, should инфинитив употребляется без частицы to, например: can swim, must go. Это важное исключение в английской грамматике.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с bare infinitive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устойчивых выражениях инфинитив используется без to — например, после make и let: make him laugh, let us go. Они обеспечивают особую смысловую нагрузку.
</a:t>
            </a:r>
            <a:endParaRPr lang="en-US" sz="10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Infinitive с частицей to и без неё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с частицей to — самая распространённая форма: to see, to know, используется для обозначения действия как такового.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to инфинитив появляется после модальных глаголов, обозначая возможность или обязанность: can swim, must leave.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make и let требуют bare infinitive для выражения побуждения или разрешения: make him laugh, let me enter.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фразовые конструкции и исключения включают bare infinitive для передачи неформальных или устойчивых выражений в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формы инфинитива в английском языке
</a:t>
            </a:r>
            <a:endParaRPr lang="en-US" sz="2737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не изменяет свою форму при построении вопросов, так как не выражает времени или лица. Вопросы формируются с помощью вспомогательных глаголов: Do you want to go?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Инфинитивный вопрос может выражать нерешительность или выбор, например: What to do next? Используется для передачи сомнений и рассуждений.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81945"/>
            <a:ext cx="4166100" cy="16480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 инфинитива: таблица случаев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употребления инфинитива представлены в таблице с примерами для наглядности и лёгкого понимания.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часто используется с глаголами желания, прилагательными и выражениями, указывающими на намерение или возможность.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английской грамматике, 2023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после модальных глаголов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модальных глаголов (can, must, may) инфинитив употребляется без частицы to: can speak, must study, выражая возможности либо обязательства.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помогают модифицировать смысл основного действия, показывая разрешение, необходимость или предположение.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употребление bare infinitive после модальных глаголов является важной особенностью грамматики английского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в устойчивых выражениях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типа «in order to» используются для указания цели действия: She studies hard in order to succeed. Такие конструкции придают речь точностью и ясностью.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«too...to» и «enough to» помогают выразить степень качества или способности: It’s too late to call, He is strong enough to carry it. Они объединяют причину и следствие.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цели с помощью инфинитива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и причину через инфинитив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частоты инфинитива в английских предложениях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Восьмиклассники активно используют инфинитив в повседневных текстах для выражения желаний и целей.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частота инфинитива подчёркивает его центральную роль в речевой практике учащихся среднего звена.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текстов учащихся 8 класса, 2024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с личными местоимениями и объектами
</a:t>
            </a:r>
            <a:endParaRPr lang="en-US" sz="2513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часто сопровождается личными местоимениями, выступающими в роли объекта действия, например: «want him to come». Это помогает указать, кто именно выполняет действие.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с инфинитивом расширяет возможности выражения отношений между субъектом и объектом, позволяя ясно указать участника события в предложении.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сочетании с существительными инфинитив образует связанные словосочетания: ‘‘ask her to help’’ или ‘‘allow students to answer’’, что усиливает смысл и точность.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таких конструкций способствует более насыщенному и точному выражению мыслей в речи и письме на английском языке.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инфинитив образуется добавлением частицы not перед to, например: not to go. Такая форма используется для выражения запрета или нежелания выполнять действие.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 инфинитива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часто встречаются примеры типа ‘She promised not to laugh’ и ‘Try not to forget’, где отрицательный инфинитив служит для передачи смысла отказа или предупреждения.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инфинитива в предложении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может выступать в роли подлежащего предложения, обозначая действие как предмет мысли: ‘To read is useful’ — читать полезно.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служит дополнением после глаголов, например: ‘He wants to sleep’, где инфинитив указывает на желаемое действие.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выполняет функцию определения и обстоятельства цели: ‘Time to start’ и ‘He came to see me’, разнообразя синтаксис и придавая предложениям выразительность.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7085"/>
            <a:ext cx="4392900" cy="17377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инфинитива и герундия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разницу в использовании инфинитива и герундия, иллюстрируя их грамматические особенности и примеры из реальной речи.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и герундий имеют разные грамматические функции, требуя внимательного изучения для правильного употребления.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Справочники по английской грамматике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Complex Object: связь с объектом 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позволяет приписать объекту выполнение действия, например: ‘They want him to help.’ Она расширяет возможности построения предложений и точность выражения мысли.
</a:t>
            </a:r>
            <a:endParaRPr lang="en-US" sz="987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Complex Subject и выражение предположений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глаголов вроде seem или appear используется Complex Subject: ‘He seems to know everything.’ Это помогает выразить субъективное восприятие или предположение говорящего.
</a:t>
            </a:r>
            <a:endParaRPr lang="en-US" sz="1001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конструкции с инфинитивом (Complex Object, Complex Subject)
</a:t>
            </a:r>
            <a:endParaRPr lang="en-US" sz="196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ошибок при употреблении инфинитива у восьмиклассников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связаны с пропуском частицы to и неправильным сочетанием глаголов, что указывает на необходимость углубленного изучения.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помогают выявить основные проблемы, с которыми сталкиваются ученики при работе с инфинитивом и позволяют скорректировать учебный процесс.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ученических работ, 2023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ошибок и их исправления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Ошибка: ‘I want go’. Правильно: ‘I want to go’. Отсутствие частицы to является одной из самых типичных ошибок при использовании инфинитива.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Ошибка: ‘can to swim’. Правильно: ‘can swim’. После модальных глаголов частица to не употребляется, что часто забывают школьники.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Ошибка: ‘promise not tell’. Правильно: ‘promise not to tell’. Для отрицания инфинитива необходимо вставлять частицу not перед to.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в английских пословицах и цитатах
</a:t>
            </a:r>
            <a:endParaRPr lang="en-US" sz="2737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и цитатах инфинитив помогает придать общую, универсальную смысловую нагрузку: ‘To err is human’ — ошибаться свойственно человеку.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типа ‘To see is to believe’ и ‘To be or not to be’ демонстрируют, как инфинитив формирует легко запоминающиеся и глубокие смысловые выражения.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инфинитива в современной переписке и СМИ
</a:t>
            </a:r>
            <a:endParaRPr lang="en-US" sz="2141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электронных письмах инфинитив часто встречается в инструкциях: ‘To confirm your email, click here’, что делает сообщения понятными и лаконичными.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чатах и мессенджерах инфинитив появляется в вопросах и призывах, например: ‘How to start?’, облегчая коммуникацию.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новостных заголовках и заметках часто используется инфинитив, например: ‘To be continued’, придавая текстам динамичность и завершённость.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применение инфинитива подчёркивает его важность и широкое использование в современных коммуникационных форматах.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300" y="2734608"/>
            <a:ext cx="5831400" cy="1907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56300" y="658500"/>
            <a:ext cx="5831400" cy="19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инфинитива в английском языке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— ключевой элемент грамматики, который облегчает выражение сложных мыслей, улучшает понимание и способствует успешному изучению английского языка в школе и практике.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2026-05-07T16:23:38Z</dcterms:created>
  <dcterms:modified xsi:type="dcterms:W3CDTF">2026-05-07T16:23:38Z</dcterms:modified>
</cp:coreProperties>
</file>