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экологии: как изучают живые системы и среду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экологии помогают понять природу без догадок, на основе фактов.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экологии нужны точные методы сегодня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растут, природные системы меняются, и экологические данные становятся основой для охраны видов, оценки среды и ответственных решений в науке и жизни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экологического анализа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изучают поведение, приспособленность и реакцию отдельного организма на свет, температуру, влажность, пищу и другие факторы среды.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оценивают численность, плотность, рождаемость, смертность и миграции, чтобы понять, как меняется группа особей в пределах территории.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анализируют видовой состав, доминирующие виды и межвидовые связи, чтобы выявить, как организмы сосуществуют и влияют друг на друга.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экосистемы рассматривают потоки энергии, круговорот веществ и устойчивость системы, связывая живые организмы с неживой средой.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широкий уровень показывает общие закономерности взаимодействия жизни с оболочками Земли и помогает оценивать глобальные экологические изменения.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и маршрутные обследования
</a:t>
            </a:r>
            <a:endParaRPr lang="en-US" sz="200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наблюдение проводят без сильного вмешательства в экосистему, фиксируя живые организмы и условия среды в естественной обстановке.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фиксации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используют маршрутные обследования, пробные площадки, учетные линии, а также фото- и видеофиксацию, чтобы повысить точность записей.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выявлять сезонные изменения, миграции животных и птиц, особенности поведения и состояние растительного покрова на разных участках.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воздействия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наблюдениям легко заметить вытаптывание, вырубку, мусор, загрязнение и другие следы антропогенного влияния на природные сообщества.
</a:t>
            </a:r>
            <a:endParaRPr lang="en-US" sz="13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экологический мониторинг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долгосрочном наблюдении за состоянием среды и природных объектов.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в экологии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886700" y="4482077"/>
            <a:ext cx="875071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позволяет изучить влияние одного условия, сохраняя остальные параметры стабильными, чтобы получить причинно-следственный вывод.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варьируют температуру, освещенность, влажность, соленость, кислотность, концентрацию загрязнителя или плотность особей в группе.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сравнивают контрольную и экспериментальную группы, чтобы увидеть, как именно исследуемый фактор меняет состояние организмов.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проверить влияние света на рост растений или загрязнения на выживаемость водных организмов в одинаковых условиях.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особенно ценен там, где важно не просто заметить изменение, а точно установить его причину.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экологии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по масштабу и точности
</a:t>
            </a:r>
            <a:endParaRPr lang="en-US" sz="23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решают разные задачи: одни лучше подходят для длительных наблюдений, другие — для проверки отдельных факторов и быстрого выявления локальных изменений.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дает наибольшую точность, а наблюдение и мониторинг — самый широкий охват. На практике их лучше сочетать.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Количественный учет численности и плотности популяций
</a:t>
            </a:r>
            <a:endParaRPr lang="en-US" sz="1758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подсчет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 — пересчитать особей непосредственно на участке, если животные хорошо видны и их число относительно невелико.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Метка и повторный отлов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используют для скрытных или подвижных животных: часть особей помечают, а затем по доле повторно пойманных оценивают численность.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прямой учет невозможен, ориентируются на следы, норы, гнезда, голоса и другие признаки жизнедеятельности животных.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03481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собранным данным определяют плотность, прирост, выживаемость и смертность, чтобы оценить устойчивость популяции.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5502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особенно важны для редких, промысловых и исчезающих видов, где ошибка учета может повлиять на охранные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 этих показателей дает целостное представление о состоянии и динамике популяции.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параметры используют экологи для оценки динамики популяций и их устойчивости.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состояния популяции
</a:t>
            </a:r>
            <a:endParaRPr lang="en-US" sz="23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как «живая диагностика» среды
</a:t>
            </a:r>
            <a:endParaRPr lang="en-US" sz="222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основана на том, что живые организмы по-разному реагируют на изменения среды и сами отражают ее состояние.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особенно чувствительны к загрязнению воздуха, поэтому их состав и обилие помогают быстро оценить качество атмосферы.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воды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беспозвоночные показывают состояние воды, а мхи накапливают тяжелые металлы и помогают судить о загрязнении почв.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не требует сложного оборудования и позволяет делать выводы по численности, внешнему виду и составу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 и экологии; иллюстративное распределение.
</a:t>
            </a:r>
            <a:endParaRPr lang="en-US" sz="98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организмы служат индикаторами разных сред
</a:t>
            </a:r>
            <a:endParaRPr lang="en-US" sz="197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реагируют на конкретные факторы среды по-разному, поэтому биоиндикаторы помогают быстро находить локальные проблемы без сложных приборов.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типы индикаторов распределены по средам, можно точнее выбрать объект наблюдения и быстрее оценить источник воздействия.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8481" y="3109273"/>
            <a:ext cx="164008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методы химико-физического анализа
</a:t>
            </a:r>
            <a:endParaRPr lang="en-US" sz="2146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определить концентрацию отдельных веществ в пробе по точной реакции с реагентом. Метод особенно полезен при анализе кислотности, солевого состава и ряда загрязнителей в воде и почве.
</a:t>
            </a:r>
            <a:endParaRPr lang="en-US" sz="12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Спектрофотометрия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измерения содержания веществ по тому, как образец поглощает свет. Так получают числовые данные о нитратах, фосфатах и других соединениях даже в очень малых концентрациях.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воздуха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датчики и лабораторные приборы фиксируют пыль, газы и примеси. Это помогает сравнивать качество воздуха в разных районах и выявлять зоны с повышенной нагрузкой.
</a:t>
            </a:r>
            <a:endParaRPr lang="en-US" sz="1332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pH, мутность и содержание растворенного кислорода дают важные ориентиры о состоянии среды. Эти показатели часто меняются первыми и позволяют заметить неблагополучие на ранней стадии.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источников загрязнения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результатов из разных проб помогает понять, где именно возникает загрязнение. Такой подход делает выводы более надежными и поддерживает экологический контроль территорий.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45" y="1518350"/>
            <a:ext cx="5475360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анализа начинается с правильного отбора материала: ошибка на этом этапе искажает все последующие измерения.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лабораторные практикумы по биологии.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пробы берут в экологических исследованиях
</a:t>
            </a:r>
            <a:endParaRPr lang="en-US" sz="201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пробы зависит от объекта исследования и того, какой показатель нужно оценить.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статистика в экологии
</a:t>
            </a:r>
            <a:endParaRPr lang="en-US" sz="266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Дисперсия, стандартное отклонение и сравнение выборок позволяют понять, отличаются ли участки или периоды друг от друга действительно значимо, а не только на глаз.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причины и 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и регрессия помогают проверить, связан ли рост или снижение показателя с конкретным фактором среды. Это важно для поиска не предположений, а обоснованных выводов.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динамику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Графики, диаграммы и тренды делают заметными сезонность, аномалии и долгосрочные изменения. Благодаря этому экологи отслеживают не только факт изменения, но и его направление.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выборку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значение, медиана и разброс показывают, каким является набор наблюдений в целом. Эти показатели помогают не потерять общую картину за отдельными случайными колебаниями.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обрабатывают экологические 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полевых и лабораторных материалов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дистанционное зондирование: взгляд сверху
</a:t>
            </a:r>
            <a:endParaRPr lang="en-US" sz="201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снимок показывает темные пятна выгоревших участков, а ГИС помогает сопоставить их с рельефом, ветровыми условиями и дорогами. Так исследователи быстрее оценивают масштаб ущерба и планируют восстановление территории.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растет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населенный пункт расширяется, на карте появляются новые кварталы, дороги и промышленные зоны. Геоинформационные слои позволяют увидеть, как застройка меняет зеленые зоны, водоемы и места обитания животных.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под наблюдением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снимков разных лет помогает заметить размывание берегов, засуху или изменение уровня воды. Для труднодоступных районов это особенно важно, потому что наземные наблюдения там занимают намного больше времени.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дистанционное зондирование: взгляд сверху
</a:t>
            </a:r>
            <a:endParaRPr lang="en-US" sz="201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 в экологии
</a:t>
            </a:r>
            <a:endParaRPr lang="en-US" sz="213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ДНК в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eDNA позволяет находить генетический материал в воде, почве и воздухе. По этим следам можно узнать, какие виды присутствуют в районе, даже если сами организмы не попались наблюдателю.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Метабаркодинг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дает возможность анализировать сразу множество видов в одной пробе. Он особенно полезен, когда нужно быстро оценить состав сообщества и заметить редкие компоненты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скрытных и 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помогают выявлять организмы, которых трудно увидеть, поймать или отличить внешне. Это повышает точность учета и уменьшает необходимость массового отлова животных.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помогает обнаруживать инвазивные виды и отслеживать изменения в экосистемах. Благодаря высокой чувствительности такие методы особенно ценны для охраны природы и мониторинга.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метод экологического исследования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подбора методов зависит от задачи, масштаба и доступных ресурсов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этические принципы экологических исследований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погрешность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измерение зависит от сезона, погоды, времени суток и полноты выборки. Если не учитывать эти условия, легко принять случайный эффект за устойчивую закономерность.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живые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должен наносить минимальный вред организмам и местообитаниям. В экологических исследованиях важна осторожность, потому что объект изучения сам является частью уязвимой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Обеспечивать повторяемость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 результатов делает исследование надежным. Если методика описана ясно, а данные собраны прозрачно, другие специалисты смогут сравнить свои наблюдения с полученными выводами.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 применять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результаты используют при принятии природоохранных решений, поэтому они должны быть корректно интерпретированы. Ошибка в выводах может повлиять на управление территорией и охрану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становится точной, когда методы работают вместе
</a:t>
            </a:r>
            <a:endParaRPr lang="en-US" sz="3301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эксперимент, мониторинг, биоиндикация, анализ, статистика, моделирование, ГИС и молекулярные технологии дополняют друг друга. Вместе они помогают не только описывать природу, но и понимать, защищать ее и прогнозировать изменения.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2026-06-01T23:49:17Z</dcterms:created>
  <dcterms:modified xsi:type="dcterms:W3CDTF">2026-06-01T23:49:17Z</dcterms:modified>
</cp:coreProperties>
</file>