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Нарицательные и собственные имена существительные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различать общие названия и уникальные имена.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различать нарицательные и собственные имена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помогает писать без ошибок имена людей, географические названия, клички животных и названия книг. Оно напрямую связано с орфографией и точностью речи в 6 классе.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2099" y="2776008"/>
            <a:ext cx="8617499" cy="193557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Нарицательные имена существительные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6609" y="1429220"/>
            <a:ext cx="2391020" cy="11321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название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Нарицательные существительные называют целый класс одинаковых предметов, людей или явлений: дерево, мальчик, город, птица. Они не указывают на один единственный объект, а обозначают общее понятие.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14857" y="1429220"/>
            <a:ext cx="2391020" cy="11321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Обычное написание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тексте такие слова пишутся со строчной буквы, если не стоят в начале предложения. Это правило помогает сразу отличить общее название от имени собственного и правильно оформить запись.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483104" y="1429220"/>
            <a:ext cx="2391020" cy="11321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речи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нарицательным относятся слова, которые часто встречаются в учебных текстах и повседневной речи: тетрадь, книга, река, ученик. Их удобно показывать на картинках с подписью общего названия.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222"/>
            <a:ext cx="9144000" cy="20538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4660" y="323582"/>
            <a:ext cx="8668345" cy="16034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имена существительные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97777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Единичный объект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существительные называют одного конкретного человека, животное, город, реку или другое уникальное название. Поэтому слова Мария, Байкал и Мурка относятся к собственным именам.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801994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Индивидуальность — главный смысловой признак собственных имён. Такое слово выделяет один предмет среди многих и помогает точно назвать именно тот объект, о котором идёт речь.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97777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Заглавная буква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русском языке собственные имена пишутся с заглавной буквы. Это касается имён людей, географических названий, кличек животных и других единичных названий, закреплённых в языке.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810219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запоминания удобно использовать карту, портрет человека, изображение животного с кличкой или фотографию известного места. Так легче увидеть, что собственное имя всегда связано с конкретным объектом.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207134"/>
            <a:ext cx="4534800" cy="24207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«Имена существительные»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нарицательных и собственных имён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два разряда существительных по смыслу и написанию.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видно по значению слова и по первой букве при письме.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разряд существительного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значению слова и правилу написания в предложении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8060" y="1890721"/>
            <a:ext cx="396113" cy="452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1929071"/>
            <a:ext cx="423000" cy="37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7484" y="3506840"/>
            <a:ext cx="339525" cy="452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людей и клички животных
</a:t>
            </a:r>
            <a:endParaRPr lang="en-US" sz="202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5750" y="2426050"/>
            <a:ext cx="4207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Имена, отчества и фамилии называют одного конкретного человека: Иван Петров, Мария Ивановна, Сергеев. Поэтому они всегда пишутся с заглавной буквы и легко узнаются в тексте.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070700" y="1909325"/>
            <a:ext cx="3692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человека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4979450" y="2421731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Клички животных тоже относятся к собственным именам: Шарик, Рыжик, Белка. Они обозначают не любой предмет или зверя, а одно определённое животное.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5463150" y="1909325"/>
            <a:ext cx="35736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Кличка животного
</a:t>
            </a:r>
            <a:endParaRPr lang="en-US" sz="1500" dirty="0"/>
          </a:p>
        </p:txBody>
      </p:sp>
      <p:sp>
        <p:nvSpPr>
          <p:cNvPr id="12" name="Text 6"/>
          <p:cNvSpPr txBox="1"/>
          <p:nvPr/>
        </p:nvSpPr>
        <p:spPr>
          <a:xfrm>
            <a:off x="544625" y="4081075"/>
            <a:ext cx="4207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текстах встречаются полные и сокращённые формы имени. В любом варианте имя собственное сохраняет заглавную букву, потому что обозначает конкретного человека.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1070700" y="3525450"/>
            <a:ext cx="3692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имени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100" y="411658"/>
            <a:ext cx="2496820" cy="1538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9248" y="2237112"/>
            <a:ext cx="2707786" cy="24098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названия как собственные имена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700" dirty="0"/>
          </a:p>
        </p:txBody>
      </p:sp>
      <p:sp>
        <p:nvSpPr>
          <p:cNvPr id="10" name="Text 2"/>
          <p:cNvSpPr txBox="1"/>
          <p:nvPr/>
        </p:nvSpPr>
        <p:spPr>
          <a:xfrm>
            <a:off x="3894976" y="496535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и 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стран и городов обозначают один определённый объект на карте. Поэтому слова Россия и Москва относятся к собственным именам и пишутся с заглавной буквы.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672737" y="496535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озёра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названия рек, морей, озёр и гор тоже являются собственными именами. Примеры Байкал, Дон и Урал помогают запомнить, что речь идёт об уникальных объектах.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94976" y="2669202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Улицы и площади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населённых пунктах собственными именами считаются названия улиц, площадей и проспектов. Они точно указывают на место, поэтому в письме требуют заглавной буквы.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672737" y="2669202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задания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упражнениях особенно часто встречаются названия городов, рек и улиц. Такие примеры удобно использовать для тренировки: по ним легче увидеть связь между значением и написанием.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 6 класса, обобщение по теме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собственных имён в учебных примерах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примеры чаще всего встречаются в заданиях по теме.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школьники работают с географическими названиями; затем идут имена людей и другие группы.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на полке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обложке сказки «Золотой ключик, или Приключения Буратино» первая буква первого слова пишется с заглавной. Такое оформление сразу показывает, что перед нами собственное имя — название произведения, а не обычное словосочетание.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Вывеска у входа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табличке школы, библиотеки или музея название учреждения помогает точно понять, о каком месте идёт речь. Если это официальное название, оно относится к собственным именам и оформляется по правилам заглавной буквы.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Кадр из фильма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фильма «Каникулы Петрова и Васечкина» тоже считается собственным именем. Оно выделяет конкретное произведение среди других, поэтому его записывают с заглавной буквы в начале названия.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книг, фильмов и школьных учреждений
</a:t>
            </a:r>
            <a:endParaRPr lang="en-US" sz="1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8175" y="1577400"/>
            <a:ext cx="37185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4"/>
              </a:lnSpc>
              <a:buNone/>
            </a:pPr>
            <a:r>
              <a:rPr lang="en-US" sz="3000" b="1" dirty="0">
                <a:solidFill>
                  <a:srgbClr val="584F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примера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показывают, как собственное название может перейти в обычное слово в речи.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077125" y="1365900"/>
            <a:ext cx="3462300" cy="24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сначала были именами конкретных предметов, а затем стали общими названиями: ксерокс, ватман, джакузи.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формулировки темы и школьной практики по русскому языку.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00" y="1675327"/>
            <a:ext cx="4813500" cy="215899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2900" y="158175"/>
            <a:ext cx="83307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Строчная и заглавная буква в примерах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95062" y="4471245"/>
            <a:ext cx="41520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«Нарицательные и собственные имена существительные».
</a:t>
            </a:r>
            <a:endParaRPr lang="en-US" sz="807" dirty="0"/>
          </a:p>
        </p:txBody>
      </p:sp>
      <p:sp>
        <p:nvSpPr>
          <p:cNvPr id="7" name="Text 3"/>
          <p:cNvSpPr txBox="1"/>
          <p:nvPr/>
        </p:nvSpPr>
        <p:spPr>
          <a:xfrm>
            <a:off x="5542750" y="969375"/>
            <a:ext cx="3409800" cy="28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значение слова связано с его написанием в русском языке.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имена выделяются заглавной буквой, а нарицательные пишутся со строчной. В начале предложения первая буква всегда заглавная.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написание существительного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 правилу различения нарицательных и собственных имён.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206" y="2361825"/>
            <a:ext cx="286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3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ошибки при написании
</a:t>
            </a:r>
            <a:endParaRPr lang="en-US" sz="1837" dirty="0"/>
          </a:p>
        </p:txBody>
      </p:sp>
      <p:sp>
        <p:nvSpPr>
          <p:cNvPr id="8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700" dirty="0"/>
          </a:p>
        </p:txBody>
      </p:sp>
      <p:sp>
        <p:nvSpPr>
          <p:cNvPr id="9" name="Text 2"/>
          <p:cNvSpPr txBox="1"/>
          <p:nvPr/>
        </p:nvSpPr>
        <p:spPr>
          <a:xfrm>
            <a:off x="3719750" y="881705"/>
            <a:ext cx="1516877" cy="14635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Малая буква вместо большой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по ошибке пишут со строчной буквы имена людей и географические названия: москва, анна, волга. В собственных именах такая запись нарушает правило и делает текст неграмотным.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948224" y="881705"/>
            <a:ext cx="1516877" cy="14635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буква без причины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нарицательные слова ошибочно начинают с заглавной: Ученик, Книга, Река. Если слово не является именем, кличкой или названием, заглавная буква не нужна.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719750" y="2798260"/>
            <a:ext cx="1516877" cy="14635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 двойным значением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внимательно нужно читать слова, которые могут быть и нарицательными, и собственными: Орёл и орёл. Здесь помогает только смысл в предложении и написание первой буквы.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948224" y="2798260"/>
            <a:ext cx="1516877" cy="14635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Невнимание к контексту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запись может означать разное в зависимости от ситуации. Поэтому важно сначала понять значение слова, а уже потом выбирать букву.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652"/>
            <a:ext cx="2665800" cy="22700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375" y="1422727"/>
            <a:ext cx="2665800" cy="22700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2975" y="1422727"/>
            <a:ext cx="2665800" cy="22700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347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Орёл: птица и город
</a:t>
            </a:r>
            <a:pPr algn="l" indent="0" marL="0">
              <a:lnSpc>
                <a:spcPct val="130039"/>
              </a:lnSpc>
              <a:buNone/>
            </a:pPr>
            <a:r>
              <a:rPr lang="en-US" sz="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«В небе кружит орёл» слово называет птицу и пишется со строчной буквы. А в фразе «Орёл находится в России» это уже название города, поэтому нужна заглавная буква. Контекст сразу показывает разницу.
</a:t>
            </a:r>
            <a:endParaRPr lang="en-US" sz="1105" dirty="0"/>
          </a:p>
        </p:txBody>
      </p:sp>
      <p:sp>
        <p:nvSpPr>
          <p:cNvPr id="11" name="Text 2"/>
          <p:cNvSpPr txBox="1"/>
          <p:nvPr/>
        </p:nvSpPr>
        <p:spPr>
          <a:xfrm>
            <a:off x="33881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Земля: почва и планета
</a:t>
            </a:r>
            <a:pPr algn="l" indent="0" marL="0">
              <a:lnSpc>
                <a:spcPct val="130039"/>
              </a:lnSpc>
              <a:buNone/>
            </a:pPr>
            <a:r>
              <a:rPr lang="en-US" sz="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земля может обозначать почву, участок или поверхность, и тогда оно остаётся нарицательным. Но в значении названия планеты пишется с заглавной буквы: Земля. Одно написание меняется вместе со смыслом слова.
</a:t>
            </a:r>
            <a:endParaRPr lang="en-US" sz="1105" dirty="0"/>
          </a:p>
        </p:txBody>
      </p:sp>
      <p:sp>
        <p:nvSpPr>
          <p:cNvPr id="12" name="Text 3"/>
          <p:cNvSpPr txBox="1"/>
          <p:nvPr/>
        </p:nvSpPr>
        <p:spPr>
          <a:xfrm>
            <a:off x="6341177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Сад: место и фамилия
</a:t>
            </a:r>
            <a:pPr algn="l" indent="0" marL="0">
              <a:lnSpc>
                <a:spcPct val="130039"/>
              </a:lnSpc>
              <a:buNone/>
            </a:pPr>
            <a:r>
              <a:rPr lang="en-US" sz="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 может быть обычным словом и обозначать участок с деревьями или цветами. Но в собственном имени, например в фамилии или названии, заглавная буква помогает понять, что речь идёт об одном конкретном объекте.
</a:t>
            </a:r>
            <a:endParaRPr lang="en-US" sz="1105" dirty="0"/>
          </a:p>
        </p:txBody>
      </p:sp>
      <p:sp>
        <p:nvSpPr>
          <p:cNvPr id="13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слово — разный смысл
</a:t>
            </a:r>
            <a:endParaRPr lang="en-US" sz="1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учебных примеров по теме для 6 класса; данные условные, иллюстративные.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встречаются собственные имена в школьных заданиях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типичные группы слов, с которыми работают на уроках русского языка и в смежных предметах.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упражнениях встречаются имена людей и географические названия, поэтому именно на них стоит обращать особое внимание.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2135" y="2192950"/>
            <a:ext cx="282975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14773" y="3203250"/>
            <a:ext cx="317700" cy="317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69310" y="2192950"/>
            <a:ext cx="202125" cy="32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11523" y="3220900"/>
            <a:ext cx="317700" cy="282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3900" y="375000"/>
            <a:ext cx="84162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 на различение слов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321900" y="19483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 Лес
</a:t>
            </a:r>
            <a:pPr algn="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лес обозначает общий природный объект и пишется со строчной буквы. Если же Лес — это имя, название или особое обозначение, нужна заглавная буква.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21900" y="29736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 Земля
</a:t>
            </a:r>
            <a:pPr algn="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значении почвы слово земля остаётся нарицательным. Если речь идёт о планете, пишется Земля, потому что это собственное имя и название одного объекта.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546735" y="1948292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и Мальчик
</a:t>
            </a:r>
            <a:pPr algn="l" indent="0" marL="0">
              <a:lnSpc>
                <a:spcPct val="90000"/>
              </a:lnSpc>
              <a:buNone/>
            </a:pPr>
            <a:r>
              <a:rPr lang="en-US" sz="12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Нарицательное слово мальчик называет любого ребёнка мужского пола. С заглавной буквы оно пишется только тогда, когда становится частью собственного имени или названия.
</a:t>
            </a:r>
            <a:endParaRPr lang="en-US" sz="1096" dirty="0"/>
          </a:p>
        </p:txBody>
      </p:sp>
      <p:sp>
        <p:nvSpPr>
          <p:cNvPr id="16" name="Text 5"/>
          <p:cNvSpPr txBox="1"/>
          <p:nvPr/>
        </p:nvSpPr>
        <p:spPr>
          <a:xfrm>
            <a:off x="5546735" y="295575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шарик и Шарик
</a:t>
            </a:r>
            <a:pPr algn="l" indent="0" marL="0">
              <a:lnSpc>
                <a:spcPct val="90000"/>
              </a:lnSpc>
              <a:buNone/>
            </a:pPr>
            <a:r>
              <a:rPr lang="en-US" sz="12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Шарик может означать маленький круглый предмет и быть нарицательным словом. Но как кличка собаки оно становится собственным именем и пишется с заглавной буквы.
</a:t>
            </a:r>
            <a:endParaRPr lang="en-US" sz="108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613932"/>
            <a:ext cx="4534800" cy="160718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 нарицательных и собственных именах существительных.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 определения разряда существительного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проверка помогает быстро определить, какую букву писать в начале слова.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называет одного конкретного человека, животное или объект, оно обычно собственное. Если обозначает общий предмет, оно нарицательное.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04660" y="323582"/>
            <a:ext cx="8668345" cy="16034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эта тема в учебе и в жизни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97777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без ошибок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помогает правильно писать имена людей, города, улицы, книги и клички животных. Это снижает количество орфографических ошибок в тетради, сообщениях и любых письменных работах.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01994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 чтении и речи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различает нарицательные и собственные имена, он точнее понимает текст и не путает общее название с конкретным объектом. Это особенно важно при чтении учебных материалов.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97777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 повседневных ситуациях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знания нужны при заполнении анкет, работе с картой и записи домашних заданий. В жизни это помогает писать аккуратно, грамотно и уважительно к названиям.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 теме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Нарицательные имена называют общее, а собственные — конкретное. Значение слова подсказывает, какую букву выбрать, и именно это делает письменную речь точной, грамотной и понятной.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2026-05-28T05:25:31Z</dcterms:created>
  <dcterms:modified xsi:type="dcterms:W3CDTF">2026-05-28T05:25:31Z</dcterms:modified>
</cp:coreProperties>
</file>