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955" y="701039"/>
            <a:ext cx="3938489" cy="338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(1970–2000-е гг.): между прошлым и будущим
</a:t>
            </a:r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дефицита и контроля — к выборам, рынку и новой Европе.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1970-е годы здесь жили при однопартийной власти и плановой экономике. К началу 1980-х кризис, дефицит и недоверие к власти сделали перемены почти неизбежными.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накануне больших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при позднем социализме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была у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почти гарантировала занятость, но не всегда давала качественные товары и услуги. Люди привыкали к очередям, талонам и долгому ожиданию нужных вещей.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контролировали цены, прессу, поездки за границу и многое в школе и на работе. Это ограничивало личный выбор, но создавало ощущение предсказуемости и порядка.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 быту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бытовая техника и автомобили часто были труднодоступны. Даже при наличии денег покупка могла зависеть от редкой поставки или знакомых в торговой системе.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было мало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профессии, общественная активность и открытая критика власти оставались под надзором. Для молодежи это все заметнее вступало в противоречие с желанием жить свободнее.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точные статистические ряды, а общий рост кризисного давления в регионе.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ситуация ухудшилась сильнее всего в Польше и Румынии, где кризис подорвал доверие к прежней модели.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реконструкция по учебному обобщению тенденций 1970–1989 годов; точные ряды зависят от источника.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1970–1980-х годов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913" y="2535418"/>
            <a:ext cx="2601643" cy="2002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063" y="2535418"/>
            <a:ext cx="2601643" cy="200206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как забастовка стала движением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Гданьская верфь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1980 года рабочие на Гданьской верфи остановили работу и потребовали не только повышения зарплаты, но и права говорить от своего имени. События быстро вышли за пределы одного предприятия и стали общенациональными.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«Солидарность» объединяет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профсоюз «Солидарность» собрал вокруг себя рабочих, интеллигенцию и часть духовенства. Это было необычно для социалистической страны: движение стало не узким протестом, а широкой гражданской силой.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Лех Валенса и новый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Лех Валенса стал самым известным лицом польского протеста. История «Солидарности» показала, что даже в системе жесткого контроля может возникнуть организованное общественное движение, способное влиять на политику.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рушились коммунистические режимы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перемен в Польше, Венгрии, Чехословакии и ГДР в конце 1980-х годов.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1989: массовые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Чехословакии и Венгрии усилились демонстрации, в которых участвовали студенты, рабочие и интеллигенция. Протесты быстро ослабили позиции коммунистических правительств.
</a:t>
            </a:r>
            <a:endParaRPr lang="en-US" sz="1261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ноября 1989: Берлинская стена
</a:t>
            </a:r>
            <a:pPr algn="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стены в Берлине стало самым узнаваемым символом конца разделенной Европы. С этого момента объединение Германии стало вопросом времени, а не принципа.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1989 года: мирная смена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Праге и других столицах коммунистическая власть ушла без крупной войны. Эти события получили название «бархатных революций» из-за сравнительно мирного характера перемен.
</a:t>
            </a:r>
            <a:endParaRPr lang="en-US" sz="125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«Бархатные революции» 1989 года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Румыния: самый жесткий сценарий перемен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режима произошло в конце 1989 года и сопровождалось насилием и жертвами. В отличие от многих соседей, Румыния пережила не мирный переход, а острый политический взрыв.
</a:t>
            </a:r>
            <a:endParaRPr lang="en-US" sz="1019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Чаушеску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Румынии власть Николая Чаушеску опиралась на культ личности, страх и жесткий контроль над обществом. Это усиливало напряжение, особенно когда экономика начала заметно ухудшаться.
</a:t>
            </a:r>
            <a:endParaRPr lang="en-US" sz="1029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Румынский пример показывает, что быстрый крах диктатуры не гарантирует легкой жизни после него. Обществу пришлось одновременно менять экономику, политику и привычные представления о власти.
</a:t>
            </a:r>
            <a:endParaRPr lang="en-US" sz="951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старт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старой власти страна столкнулась с бедностью, недоверием к новым лидерам и слабостью институтов. Переход к рынку и демократии занял много времени и требовал серьезных реформ.
</a:t>
            </a:r>
            <a:endParaRPr lang="en-US" sz="9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72641"/>
            <a:ext cx="3848986" cy="1669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путь к переменам в регионе был разным: где-то он прошел мирно, а где-то привел к тяжелым конфликтам.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общем конце социалистической системы страны региона пришли к нему разными путями и с очень разной ценой.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истории Восточной Европы, 1989–2000-е годы.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 и особенности перехода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федерации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Иосипа Броз Тито централизованная система стала терять устойчивость. Национальные противоречия усиливались, а общая политическая связь между республиками становилась все слабее.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вооруженных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1991 года война охватила Словению, Хорватию и Боснию и Герцеговину. Затем напряжение затронуло Косово, а регион погрузился в длительную нестабильность.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катастрофа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сопровождались этническими чистками, разрушениями и массовым бегством людей из своих домов. Для многих семей это означало потерю близких, жилья и привычной жизни.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международного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конфликт вмешивались международные организации и миротворческие силы. Их задача заключалась в том, чтобы остановить насилие, помочь беженцам и добиться хотя бы частичной стабилизации региона.
</a:t>
            </a:r>
            <a:endParaRPr lang="en-US" sz="99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Югославии и войны 1990-х годов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года почти весь регион начал переход к многопартийным выборам, а старые партийные структуры быстро теряли контроль над властью.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изменений пришёлся на 1990–1991 годы: протесты, переговоры и выборы ускорили демонтаж однопартийной системы.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хронологии политических событий в странах Восточной Европы, 1989–1991 гг.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демократизации в 1989–1991 годах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рынку: успехи и трудности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стало сокращать контроль над ценами и предприятиями. Приватизация и свобода торговли открыли путь к конкуренции, но одновременно потребовали от людей быстро привыкать к новым условиям.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частные фирмы, банки, рынки и иностранные товары. Часть предприятий получила шанс обновиться, а предприимчивые люди — начать собственное дело и искать новые источники дохода.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годы реформ многие заводы закрывались, а безработица росла. Семьи, привыкшие к стабильной занятости, столкнулись с падением доходов и неопределённостью завтрашнего дня.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изменения принесли заметный разрыв между богатыми и бедными. Обществу пришлось заново учиться планировать бюджет, выбирать профессию и искать своё место в новой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символы и европейский выбор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символов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снова стали использовать исторические флаги, гимны и памятные даты. Это показывало разрыв с прежней идеологией и желание опереться на собственную национальную историю.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СМИ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независимой прессы и более открытого обсуждения событий сделало общественную жизнь живее. Люди получили больше информации и возможность сравнивать разные политические позиции.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Путешествовать стало значительно легче, чем в эпоху жёсткого контроля. Для многих семей это означало первые поездки за рубеж, новые контакты и знакомство с жизнью соседних стран.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курс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Чехия, Венгрия и другие государства выбрали сближение с Европой. Этот выбор связывался не только с экономикой, но и с надеждой на более устойчивые правила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шла поэтапно: сначала безопасность и политические гарантии, затем расширение экономического и правового сотрудничества с Европой.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западных организациях закрепило внешнеполитический выбор региона и усилило его стабильность и открытость.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вступления стран Восточной Европы в НАТО и ЕС.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 НАТО и Европейский союз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жизнь людей в 1990-е годы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быт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стало больше частных магазинов, вывесок и рекламы. Люди чаще видели товары, которых раньше не хватало, и постепенно привыкали к более разнообразной повседневной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Нестабильные доходы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безработица сделали семейный бюджет менее предсказуемым. Многие взрослые искали подработку, а часть людей уезжала в другие страны или города в поисках заработка.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работа в сфере услуг, торговля, банковское дело и частное предпринимательство. Молодёжи стало важнее уметь быстро учиться и приспосабливаться к изменяющемуся рынку труда.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свободы, больше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стало открытее: можно было свободнее говорить, ездить и выбирать. Но вместе с этой свободой пришли тревога, конкуренция и необходимость самостоятельно решать жизненные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514" y="2755985"/>
            <a:ext cx="302697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изменений в странах Восточной Европы в конце XX века.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жизни при социализме и в 1990-е годы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быстро менялись правила жизни и как медленно — привычки, доходы и уровень доверия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 произошли быстрее всего, а экономическая и социальная адаптация заняла гораздо больше времени.
</a:t>
            </a:r>
            <a:endParaRPr lang="en-US" sz="13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3" y="3255759"/>
            <a:ext cx="289716" cy="3311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усиливались споры между народами и регионами, реформы шли тяжелее. Югославия стала самым ярким примером того, как конфликт разрушает государство.
</a:t>
            </a:r>
            <a:endParaRPr lang="en-US" sz="1352" dirty="0"/>
          </a:p>
        </p:txBody>
      </p:sp>
      <p:sp>
        <p:nvSpPr>
          <p:cNvPr id="16" name="Text 2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извне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из Западной Европы и США укрепляли реформаторов и обещали помощь новым властям. Для ГДР решающим стал путь к объединению с Федеративной Республикой Германии.
</a:t>
            </a:r>
            <a:endParaRPr lang="en-US" sz="1352" dirty="0"/>
          </a:p>
        </p:txBody>
      </p:sp>
      <p:sp>
        <p:nvSpPr>
          <p:cNvPr id="17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страна была обременена долгами и дефицитом, тем труднее ей было проводить реформы без падения уровня жизни и новых социальных конфликтов.
</a:t>
            </a:r>
            <a:endParaRPr lang="en-US" sz="1131" dirty="0"/>
          </a:p>
        </p:txBody>
      </p:sp>
      <p:sp>
        <p:nvSpPr>
          <p:cNvPr id="18" name="Text 4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оппозиции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существовали организованные движения и переговорщики, переход к новой системе проходил быстрее. Это особенно заметно в Польше и Венгрии.
</a:t>
            </a:r>
            <a:endParaRPr lang="en-US" sz="1188" dirty="0"/>
          </a:p>
        </p:txBody>
      </p:sp>
      <p:sp>
        <p:nvSpPr>
          <p:cNvPr id="19" name="Text 5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церковь поддерживала общественное недовольство и помогала людям объединяться. Её влияние усиливало давление на старую власть и придавало переменам моральную поддержку.
</a:t>
            </a:r>
            <a:endParaRPr lang="en-US" sz="1050" dirty="0"/>
          </a:p>
        </p:txBody>
      </p:sp>
      <p:sp>
        <p:nvSpPr>
          <p:cNvPr id="20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перемены в странах шли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страны Восточной Европы к новой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показывает, как многие страны региона прошли от кризиса плановой экономики к открытым институтам и международным связям.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региона показал, что одной свободы недостаточно. Для устойчивой демократии нужны честные суды, работающий парламент и правила, которым доверяют граждане.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 дал новые возможности, но без поддержки государства он был бы намного болезненнее. Людям понадобились защита доходов, пенсий и рабочих мест.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Дефицит, цензура и страх не исчезли из памяти сразу. Эти воспоминания помогали многим особенно ценить свободу слова, поездки и личный выбор.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XXI века многие страны стали частью общего европейского пространства. Это расширило сотрудничество в учёбе, работе, культуре и международной политике.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1970–2000-х годов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закрытого мира к открытому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прошла трудный путь от дефицита и контроля к свободным выборам, рынку и европейской интеграции. Этот опыт изменил государства и судьбы миллионов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2026-06-01T04:33:09Z</dcterms:created>
  <dcterms:modified xsi:type="dcterms:W3CDTF">2026-06-01T04:33:09Z</dcterms:modified>
</cp:coreProperties>
</file>