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географические исследования: как учёные изучают Землю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географы изучают Землю с помощью карт, спутников, приборов и наблюдений на местности.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и зачем нужны исследования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понять, где находятся страны, моря, горы и равнины, и как различается жизнь людей по планете. Исследования нужны, чтобы делать точные карты, следить за погодой и снижать риски наводнений и пожаров, связывая природу и человека.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00373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82242"/>
            <a:ext cx="357600" cy="2860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современной географии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анализируют, как меняются температуры, осадки и ветры. Это помогает понимать закономерности погоды и отличать кратковременные изменения от более долгих климатических тенденций.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 и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формы земной поверхности, их происхождение и влияние на природу. Географы рассматривают, как рельеф влияет на реки, маршруты и условия жизни людей.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Исследуется движение воды: течения, уровни рек, солёность и температура морей. Такие данные важны для навигации, экологии и оценки рисков, связанных с водными явлениями.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изучают население, транспорт и то, как меняется хозяйство. Отдельное внимание уделяют развитию городов, размещению школ и дорог, а также аграрным районам.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Рассматриваются наводнения, засухи, землетрясения и ураганы. Учёные используют наблюдения и карты, чтобы заранее оценивать угрозы и помогать готовиться к чрезвычайным ситуациям.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делают снимки больших территорий Земли и позволяют заметить изменения, которые трудно увидеть издалека. На изображениях различимы леса, поля, реки, города, а также снежные покровы и ледяные участки.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съёмка помогает отслеживать динамику во времени: как меняется растительность, где появляются пожары или разливы рек, как смещаются границы льда. По таким данным географы уточняют карты и планируют наблюдения на месте.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видеть Землю из космоса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температура воздуха и площадь льда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тренд в виде индексов: средняя температура растёт, а площадь морского льда в Арктике уменьшается.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величин видно направление изменений. Это помогает географам и климатологам планировать дальнейшие исследования и оценивать риски для экосистем.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многолетние наблюдения климатических служб и спутниковых программ; точные численные значения в слайде представлены как индексы (без привязки к конкретной серии данных), 1980–2020-е.
</a:t>
            </a:r>
            <a:endParaRPr lang="en-US" sz="5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1390" y="1162275"/>
            <a:ext cx="5361220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 технологии географов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работают по-разному: одни задают координаты, другие дают снимки, а датчики обеспечивают измерения условий на Земле.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задача, тем более «точный» набор инструментов выбирают: от координат и карт до измерений среды в реальном времени.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географическим инструментам и практикам наблюдений; общие назначения технологий (без привязки к одному прибору/версии), 2020-е.
</a:t>
            </a:r>
            <a:endParaRPr lang="en-US" sz="5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географическое исследование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характерная для научных исследований в географии (поиск вопроса, сбор данных, проверка и выводы).
</a:t>
            </a:r>
            <a:endParaRPr lang="en-US" sz="9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на местности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заранее выбирают места измерений и подготавливают план: какие параметры нужны, где ставить точки и как фиксировать результаты.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замеры температуры воздуха, скорости ветра и уровня воды. Уточняют состав почвы и состояние растений, чтобы описать условия территории.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результаты сопоставляют с картами и спутниковыми снимками. Так проверяют, какие места видны хорошо, а где нужно больше уточнений.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карты и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данных корректируют схемы и делают выводы о природе района. Если находят расхождения, наблюдения повторяют и уточняют.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— электронные карты, которые умеют сравнивать данные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карты: дороги, реки и здания в одном взгляде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город изображён не одним рисунком, а множеством слоёв. По отдельности видны дороги, реки, дома, парки и рельеф. В ГИС эти слои накладывают друг на друга, чтобы сразу видеть связи между объектами.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маршрута и учёт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помогает выбрать удобный маршрут, учитывая реальные условия: подъёмы, водоёмы, плотность застройки и транспортную сеть. Если меняются ограничения, например из‑за работ, карта обновляется и показывает новый вариант.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 хватает воды или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собраны в единый проект, географы находят районы с дефицитом природных ресурсов. Это могут быть зоны, где мало зелёных насаждений, или территории, где вода используется особенно интенсивно. Такие выводы используют при планировании.
</a:t>
            </a:r>
            <a:endParaRPr lang="en-US" sz="8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сёла: где живёт больше людей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 общее направление: во многих регионах доля людей в городах выше, а в сёлах — меньше.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понять, куда растёт спрос на жильё, транспорт и школы. Географы анализируют причины роста и планируют развитие инфраструктуры.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условные значения для демонстрации различий (без привязки к конкретной стране); логика сравнения основана на общих тенденциях урбанизации, 2000–2020-е.
</a:t>
            </a:r>
            <a:endParaRPr lang="en-US" sz="5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5689" y="1808825"/>
            <a:ext cx="291225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 под наблюдением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её тренды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фиксируют температуру воздуха в разное время года и сравнивают годы между собой. Долгие ряды наблюдений помогают отличить сезонные колебания от более устойчивых изменений климата.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их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количество осадков и отмечают, как часто идут дожди или выпадает снег. По таким данным легче понять, где возможна засуха или, наоборот, сильные затяжные ливни.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перенос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направление ветра связывают с тем, как перемещаются массы тёплого или холодного воздуха. Это влияет на ощущаемую погоду и на риск похолоданий либо жарких периодов.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риск погодных сюрпризов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водяного пара содержится в атмосфере. Когда она высока и сочетается с другими условиями, возрастает вероятность тумана, гроз и резких колебаний температуры.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895318"/>
            <a:ext cx="4122000" cy="16306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собирают географы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используют измеримые показатели, чтобы сравнивать территории, проверять изменения во времени и уточнять выводы. Ниже — основные параметры и единицы измерения, которые часто берут в исследованиях.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природных и человеческих показателей позволяет оценивать не только погоду, но и уязвимость территорий: где меняется вода, где меняются условия для жизни и ресурсов.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могут поступать со станций, со спутников, из карт, по итогам переписей и экспедиций.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риск наводнения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причинно-следственную цепочку и учитывает дополнительные факторы; географические карты помогают определить опасные и безопасные места.
</a:t>
            </a:r>
            <a:endParaRPr lang="en-US" sz="8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Арктика и Антарктика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и Антарктике особенно заметно таяние льда и меняются условия жизни животных. Учёные отслеживают, как меняется их среда обитания, включая кормовые цепочки и места размножения.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исследований используют ледовые керны, спутниковые снимки и автоматические станции. По таким данным можно восстанавливать прошлые условия и сравнивать их с современными измерениями.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районы тесно связаны с климатом всей Земли: изменения температуры и льда отражаются на циркуляции воздуха и океанских течениях. Поэтому наблюдения там нужны для понимания будущих сезонных сдвигов.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данные важны и для безопасности: изменения льда влияют на маршруты судов и работу береговых служб. География помогает оценивать риски и планировать деятельность без лишних потерь.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снимают леса, береговые линии рек, поля и дороги, а также труднодоступные участки. Полученные изображения и модели местности помогают быстрее находить изменения и уточнять карты на месте.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 изучают дно океана, наблюдают за морскими животными и оценивают состояние коралловых рифов. Такие данные дополняют спутниковые наблюдения и помогают лучше понимать экологические процессы.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и роботы в современных исследованиях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используются географические карты и данные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 применяют не только для «красоты»: их используют при выборе маршрутов, планировании инфраструктуры и контроле изменений среды во времени, где важны точность и актуальность данных.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ключевые направления применения географии. Общая идея — данные превращаются в решения: от организации движения до охраны природы и подготовки к рискам.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перечня сфер применения — обобщённая практика использования географической информации; точные доли не приводятся.
</a:t>
            </a:r>
            <a:endParaRPr lang="en-US" sz="5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географов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обмена используют спутниковые снимки, карты и климатические ряды данных. Когда разные группы собирают информацию по одним и тем же ориентирам, появляется более цельная картина процессов.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помогают отслеживать изменения океанов и погодных систем на больших территориях. Так географам легче понять, какие изменения локальны, а какие связаны с общими закономерностями планеты.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исследования сегодня ведутся межнациональными командами. Учёные заранее договариваются о методах наблюдений, чтобы результаты можно было сравнивать между странами и регионами без искажений.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география помогает людям каждый день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данные работают в практических задачах: от повседневных маршрутов до мер безопасности. Они помогают принимать решения, опираясь на наблюдения за погодой, водой и окружающей средой.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показатели объединяют с картами и навигацией, решения становятся быстрее и безопаснее: люди лучше понимают риски и выбирают более подходящие действия.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результатов мониторинга погоды, данных навигации и гидрологических наблюдений, а также картографических баз.
</a:t>
            </a:r>
            <a:endParaRPr lang="en-US" sz="5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34382"/>
            <a:ext cx="357600" cy="317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географией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 изучает природу и особенности разных территорий: от климата до образа жизни людей. Он собирает сведения, анализирует изменения и помогает делать выводы на основе данных.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 разрабатывает и обновляет карты. Ему важно уметь правильно переносить информацию на плоскость, выбирать условные знаки и проверять, чтобы карта была понятной и точной.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 работает с наблюдениями атмосферы и помогает прогнозировать погоду. Он анализирует температуру, осадки и ветры, чтобы предупреждать о возможной жаре, морозах или опасных осадках.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связывает сведения о природе с влиянием человека. Он оценивает состояние почв, воды и экосистем, чтобы понимать последствия изменений и предлагать меры по сохранению ресурсов.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 ГИС и дронам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 ГИС управляет электронными слоями карт и данными наблюдений. Оператор дронов выполняет съёмку и обработку материалов, помогая получать актуальную информацию из разных районов.
</a:t>
            </a:r>
            <a:endParaRPr lang="en-US" sz="7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нужна, чтобы понимать Землю и беречь её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объединяет карты, спутники, приборы, полевые наблюдения и компьютерные данные. Это помогает точнее изучать климат, города и ресурсы, а также своевременно оценивать опасные явления и риски.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2026-05-12T23:29:10Z</dcterms:created>
  <dcterms:modified xsi:type="dcterms:W3CDTF">2026-05-12T23:29:10Z</dcterms:modified>
</cp:coreProperties>
</file>