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Ахматова и стихотворение «Нам свежесть слов и чувства простоту...»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стихах, где главное — свежесть слова, простота чувства и внутренняя правда.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одна из ключевых поэтесс Серебряного века. Ее лирика учит замечать смысл каждого слова, ценить ясность, сдержанность и глубину без лишней красивости.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поэзия точного слова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настоящей поэзии как о соединении свежего слова и простого, честного чувства. Важнее всего здесь не украшение, а точность выражения.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показывает: сильная лирика не нуждается в громких эффектах. Ее сила рождается из естественности, ясности мысли и внутренней правды переживания.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 помогает понять, что поэтическое слово ценно тогда, когда оно звучит искренне, без вычурности, и сразу вызывает доверие читателя.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ценность искреннего и точного слова.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А.А. Ахматовой «Нам свежесть слов и чувства простоту...»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ведущая идея объединяет весь текст: простота в поэзии означает мастерство, меру и уважение к читателю.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слова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без штампов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слова у Ахматовой связана с ощущением новизны и живого звучания. Такое слово не кажется заученным или искусственным, потому что передает мысль точно и естественно.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сила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ценит выражение, которое не теряет смысла из-за лишних украшений. Чем яснее и точнее слово, тем сильнее оно действует на читателя и дольше запоминается.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простоты чувства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чувства у Ахматовой — это не слабость и не бедность переживания, а его подлинность. Сдержанная интонация делает эмоцию более убедительной и честной.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избегает театральности и чрезмерного пафоса. Благодаря этому душевное состояние героя раскрывается глубоко, но спокойно, без лишнего нажима на эмоции.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читателю поверить в переживание. Оно звучит естественно, потому что в нем нет притворства, а есть внутренняя правда и достоинство.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ахматовской поэтики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поэтики А.А. Ахматовой по тексту стихотворения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поэтике Ахматовой особенно важно, что простое слово может передавать сложное чувство и точную мысль.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стиль Ахматовой строится на ясности и точности, а не на внешней эффектности.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подобрана так, чтобы мысль звучала ясно и убедительно. Каждое слово работает на смысл и не отвлекает лишней красивостью.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спокойно и ровно, без резких всплесков. Такая интонация помогает показать достоинство и внутреннюю собранность лирического героя.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остаются компактными и хорошо организованными. Благодаря этому текст читается легко, а основная мысль воспринимается сразу и без путаницы.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синтаксис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средства становятся значимыми, когда они служат правде чувства. Именно поэтому стихотворение звучит глубоко, хотя внешне кажется очень сдержанным.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простота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вычурность в поэзии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у Ахматовой ценится ясность, а не излишняя украшенность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чем проще и точнее выражение, тем сильнее доверие читателя и художественный эффект.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А.А. Ахматовой «Нам свежесть слов и чувства простоту...»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спокойное и сосредоточенное. Оно не стремится удивить громкими эмоциями, а приглашает задуматься о настоящем смысле поэзии.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как вдумчивое размышление. Читатель чувствует не спор и не жалобу, а уверенную, почти торжественную оценку силы точного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резких переходов и крика. Это создает ощущение внутреннего равновесия, когда главное сказано спокойно, но очень убедительно.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эмоциональный строй помогает понять: у Ахматовой важнее мера, достоинство и доверие к слову, чем внешняя эффектность.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сильный лирический текст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логика стихотворения А.А. Ахматовой: от живой мысли к ясному впечатлению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акмеизмом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требовал, чтобы каждое слово было точным и значимым. В стихотворении Ахматовой речь звучит ясно, без расплывчатости и лишних украшений.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акмеистов важен конкретный, ощутимый образ. У Ахматовой мысль о поэзии опирается на простые и понятные слова, которые легко представить и почувствовать.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Предметность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ценил внутреннюю меру. В стихотворении эмоции не разрастаются до пафоса, а передаются спокойно, что делает переживание более убедительным и глубоким.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Сдержанное чувство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Ахматовой отвергает туманность и абстракции. Вместо них в тексте появляется ясное ощущение свежести, которое помогает увидеть красоту простоты.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школьнику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легко понять это стихотворение, потому что в нём говорится о честности, ясности и умении выражать мысль без лишних слов. Эти качества важны в любом возрасте.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свежего слова напоминает что-то чистое и естественное: родниковую воду или прохладный воздух. Поэтому текст кажется близким и не выглядит сложным или искусственным.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строй стихотворения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А.А. Ахматовой «Нам свежесть слов и чувства простоту...»
</a:t>
            </a:r>
            <a:endParaRPr lang="en-US" sz="88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резких всплесков и громких признаний: его сила держится на ровной, уверенной интонации.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спокойных тонов показывает, что Ахматова убеждает не эффектом, а внутренней ясностью и мерой.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размышления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сразу задаёт тему поэтического слова и настраивает читателя на серьёзный, вдумчивый разговор о том, какой должна быть настоящая лирика.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мысли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показывает, что простота чувства и точность выражения важнее внешней красивости. Мысль движется последовательно и логично.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утверждение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закрепляется главная идея: сильное стихотворение рождается из честности, внутренней меры и ясного, свежего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по основным признакам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А.А. Ахматовой «Нам свежесть слов и чувства простоту...»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в стихотворении раскрываются тема, идея, образ лирического героя, настроение и художественные средства.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на одну мысль: поэзия становится сильной тогда, когда в ней есть ясность, внутренняя правда и точность выражения.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читателя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украшать речь ради красоты, а говорить точно и честно. Такой подход помогает лучше понимать силу простых, но выразительных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текст становится примером того, как ясность и внутренняя правдивость делают поэзию понятной, близкой и запоминающейся.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короткая и сдержанная фраза может тронуть сильнее, чем длинное и громкое высказывание. Важны не внешние эффекты, а подлинность чувства.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ценит слово, которое звучит свежо, точно и естественно, без штампов и лишней красивости.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 её поэзии означает не бедность, а высокий уровень мастерства и умение выбрать главное.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 стихотворении передано сдержанно, но именно поэтому оно кажется настоящим и убедительным.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текста — соединение ясности, меры, искренности и внутреннего достоинства речи.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стихотворения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А.А. Ахматовой «Нам свежесть слов и чувства простоту...»
</a:t>
            </a:r>
            <a:endParaRPr lang="en-US" sz="88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распределены так, чтобы показать: поэтическая сила рождается из союза формы и переживания.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значат слово и чувство; остальные элементы поддерживают их единство и помогают тексту звучать цельно.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Ахматовой убеждает, что настоящая поэзия держится на ясности, искренности и точности. Простое слово у неё звучит сильно, потому что в нём есть внутренняя правда.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Ахматовой: правда в простых словах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2026-05-22T21:19:52Z</dcterms:created>
  <dcterms:modified xsi:type="dcterms:W3CDTF">2026-05-22T21:19:52Z</dcterms:modified>
</cp:coreProperties>
</file>