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хозяйство: как люди, ресурсы и экономика формируют пространство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население, хозяйство и территория меняют жизнь стран и регионов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население и хозяйство вместе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одновременно создают экономику и зависят от неё: работают, потребляют, перемещаются, живут в городах и селах. Поэтому расселение, занятость, доходы и качество жизни всегда рассматриваются в единой системе.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факторы её изменения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меняется под влиянием рождаемости, смертности и миграции. Их сочетание определяет, растёт ли население страны, остаётся стабильным или постепенно сокращается.
</a:t>
            </a:r>
            <a:endParaRPr lang="en-US" sz="1317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 развитых странах естественный прирост обычно невысок, тогда как в ряде государств Африки и Южной Азии сохраняются высокие темпы увеличения населения.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требует больше школ, жилья, транспорта и медицинской помощи, а также расширяет рынок труда. Это особенно заметно в быстро растущих городах.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населения приводит к дефициту рабочей силы, старению общества и росту нагрузки на трудоспособных граждан. Такая ситуация усложняет долгосрочное развитие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как модель изменения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что улучшение медицины, образования и уровня жизни сначала снижает смертность, а затем и рождаемость.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поздним стадиям сопровождается старением населения и уменьшением естественного прироста.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демографического перехода; учебное обобщение.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и половой состав населения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как фактор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показывает, сколько людей учится, работает и нуждается в поддержке. Чем выше доля детей и пожилых, тем сильнее нагрузка на социальные системы.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«молодых» обществах приоритетом становятся школы, детские сады и подготовка кадров, а в стареющих — медицинские услуги, уход и пенсионное обеспечение.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мужчин и женщин может заметно меняться по возрастам и странам. На него влияют различия в продолжительности жизни, миграции и исторические последствия потерь населения.
</a:t>
            </a:r>
            <a:endParaRPr lang="en-US" sz="1126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сравнивает число иждивенцев с населением трудоспособного возраста. Он помогает оценить, насколько устойчиво общество может обеспечивать экономику и социальную сферу.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 регионов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ключевых показателей помогает сравнивать страны и регионы по населению, урбанизации и качеству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численность населения может сочетаться с разной плотностью, урбанизацией и продолжительностью жизни, поэтому сравнивать территории нужно по нескольким критериям одновременно.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демографических показателей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показывает, насколько резко население концентрируется в благоприятных природных и экономических условиях, тогда как в пустынях, тундре и горах оно расселено крайне редко.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географии населения; обобщённый показатель плотности.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человек на 1 км²
</a:t>
            </a:r>
            <a:endParaRPr lang="en-US" sz="5759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превышать плотность населения в наиболее освоенных и выгодно расположенных районах.
</a:t>
            </a:r>
            <a:endParaRPr lang="en-US" sz="23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хозяйственному освоению территории
</a:t>
            </a:r>
            <a:endParaRPr lang="en-US" sz="2104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освоения территории в зависимости от природной основы и экономики.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и их географические последствия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миграции происходят в пределах одной страны, а внешние связаны с переездом через государственную границу. Оба вида заметно меняют расселение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миграции связаны с работой, учебой, семейными обстоятельствами, безопасностью, климатом и стремлением повысить уровень жизни. Решение нередко принимает не один человек, а вся семья.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притяжения получают приток населения, из-за чего быстрее растут крупные города, а также возрастает спрос на жильё, транспорт, школы, больницы и коммунальные услуги.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периферии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оттока сокращается численность населения, особенно молодёжи, меняется возрастная и национальная структура, а сельские территории теряют часть экономической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рост доли городского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рабочие места, образование, транспорт и сервисы, поэтому именно они сильнее всего притягивают население и инвестиции.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городского населения, тем заметнее роль городов в экономике и образе жизни; в Азии и Африке потенциал дальнейшей урбанизации особенно велик.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Prospects, 2022 (округлённые значения по регионам мира).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310"/>
            <a:ext cx="249600" cy="199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занятость населения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 трудовые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охватывают людей трудоспособного возраста, а также часть подростков и пожилых, которые реально участвуют в экономической деятельности. Именно они обеспечивают работу предприятий и сферу услуг.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занято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распределяется между сельским хозяйством, промышленностью, строительством, транспортом, торговлей и услугами. Состав рабочих мест показывает, какие отрасли преобладают в экономике страны или региона.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образования и профессиональной подготовки, тем больше спрос на квалифицированный труд. Это меняет структуру занятости и повышает значение специалистов в управлении, науке, технике и цифровой сфере.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сокращает долю ручного труда в одних отраслях и создаёт новые профессии в других. Автоматизация повышает производительность, но требует переобучения работников и гибкости рынка труда.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рынок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хозяйстве растёт значение сферы обслуживания, информационных технологий и других видов деятельности, где важны коммуникация, знания и умение быстро адаптироваться к изменениям экономики.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и их 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выполняют ключевые отрасли хозяйства и почему их роль различается в экономике стран.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ИТ усиливают роль знаний и технологий, а сельское хозяйство и промышленность остаются базой материального производства и занятости.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географии: отрасли хозяйства и их функции.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основа продовольственного обеспечения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объединяет растениеводство и животноводство. Оно даёт продукты питания для населения и сырьё для перерабатывающей промышленности, поэтому напрямую связано с повседневной жизнью людей.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сельского хозяйства зависит от климата, плодородия почв и обеспеченности водой. На засушливых или холодных территориях затраты выше, а устойчивость производства заметно ниже.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Механизация, удобрения, селекция и мелиорация повышают урожайность и продуктивность животных. Современные технологии помогают сократить потери, но требуют инвестиций и грамотной организации труда.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особенно уязвимо перед засухами, заморозками, наводнениями и другими природными рисками. Поэтому стабильность отрасли зависит не только от климата, но и от мер защиты.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произвести достаточное количество пищи, но и обеспечить её доступность, качество и бесперебойные поставки. Именно это определяет реальную продовольственную безопасность страны.
</a:t>
            </a:r>
            <a:endParaRPr lang="en-US" sz="10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территориальная концентрация производства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предприятия группируются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размещаются там, где есть сырьё, топливо, энергия, вода и удобные пути доставки. Такое сочетание снижает издержки и делает производство более устойчивым и выгодным.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предприятий и отраслей сосредоточены рядом, возникают промышленные узлы, агломерации и технопарки. Они усиливают деловые связи, ускоряют обмен ресурсами и повышают специализацию территории.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Отраслевой профиль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территории часто связана с добычей полезных ископаемых, металлургией, машиностроением, химической, нефтеперерабатывающей и пищевой промышленностью. Она формирует характер занятости и экономическую роль района.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производства усиливает связи между городами и районами, но одновременно повышает нагрузку на транспорт, энергетику и экологию. Поэтому размещение промышленности требует планирования и баланса интересов.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 группам стран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структуре отражают не только отраслевой состав, но и уровень технологий, производительности труда и включённости в мировую экономику.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развития страны, тем больше доля услуг и меньше зависимость от первичного сектора и трудоёмкого производства.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международной статистики по структуре ВВП; учебная схема для сравнения групп стран.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основа хозяйственных связей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дороги, порты и аэропорты связывают районы производства и потребления. Чем плотнее транспортная сеть, тем быстрее перемещаются товары, люди и экономические ресурсы.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Водоснабжение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быта, сельского хозяйства и промышленности. Поэтому системы водоснабжения и очистки воды являются неотъемлемой частью современной инфраструктуры и качества жизни.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и топливное снабжение обеспечивают работу предприятий, городов и транспорта. Надёжная энергетическая система создаёт условия для роста промышленности и повседневной жизни населения.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Складская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Складские комплексы помогают хранить, распределять и быстро доставлять продукцию. Они сокращают потери, поддерживают торговлю и делают хозяйственные связи между регионами более устойчивыми.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цифровые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 объединяют предприятия, органы управления и население в единую информационную среду. Развитые цифровые сети ускоряют обмен данными и делают услуги доступнее.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 образуют замкнутую систему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демографические изменения запускают экономические процессы, а хозяйственное развитие, в свою очередь, меняет численность и структуру населения.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и территориальные различия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слабой экономикой часто сталкиваются с нехваткой рабочих мест и низкими доходами. Это ограничивает возможности семей, сужает потребительский спрос и замедляет развитие местного рынка.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уезжает из сельской местности и малых городов туда, где больше выбор профессий, лучше образование и выше заработки. В результате периферия теряет активное население.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крупных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притяжения мигрантов растёт нагрузка на жильё, транспорт, школы и больницы. Если развитие инфраструктуры не успевает за ростом населения, качество жизни снижается.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услугам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образовании, медицине, транспорте и цифровых сервисах усиливают социальное неравенство. Поэтому уровень жизни зависит не только от доходов, но и от доступности базовых услуг.
</a:t>
            </a:r>
            <a:endParaRPr lang="en-US" sz="11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жизни и уровня развития страны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страны и регионы не только по объёму экономики, но и по условиям жизни и доступности услуг.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качество жизни складывается из доходов, здоровья, образования и инфраструктуры; один показатель не даёт полной картины развития территории.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международных индикаторов развития: ВВП на душу населения, занятость, продолжительность жизни, цифровая доступность.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хозяйство: единая логика пространства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Демография, расселение и экономика постоянно влияют друг на друга. Чтобы понять развитие территории, нужно видеть не отдельные факторы, а их взаимосвязь в общей системе.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2026-06-03T05:57:33Z</dcterms:created>
  <dcterms:modified xsi:type="dcterms:W3CDTF">2026-06-03T05:57:33Z</dcterms:modified>
</cp:coreProperties>
</file>