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больших и удивительных историй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в книгах и сказках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пришли сказочные человечки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образы родились в народных сказках и авторских книгах разных стран. У них разные имена, но похожие черты: маленький рост, волшебные дела, необычный дом и любовь к порядку, доброте и тайнам.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сказочные человечки
</a:t>
            </a:r>
            <a:endParaRPr lang="en-US" sz="2472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среди мха, корней и грибов, знают лесные тропинки и умеют беречь тишину. Часто такие герои помогают растениям, зверям и путникам, если те ведут себя осторожно.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сокровищ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сторожат клады, ключи, блестящие камешки и тайные сундуки. Они серьёзны, внимательны и не любят лишний шум, потому что сокровища требуют осторожности и надёжной охраны.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Мастера-умельцы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чинят игрушки, шьют, клеят, мастерят и всегда находят полезное дело. Даже маленький молоточек в их руках кажется волшебным, потому что работа спорится быстро и аккуратно.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Шутники и мечтатели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любят смешные слова, забавные привычки и неожиданные идеи. Они могут удивить, рассмешить и даже немного озадачить, но именно поэтому их легко запомнить.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человечки любят печки, чуланы и тёплые уголки дома. Они следят за уютом, прячут мелкие вещи, а иногда по ночам тихо поправляют то, что сломалось или рассыпалось.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маленькие герои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в старом пне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такой домик легко представить: круглая дверца, узкое окошко, маленький столик и кроватка почти как игрушечная. Всё вокруг выглядит очень уютно, а сам хозяин кажется аккуратным и немного запасливым.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за печкой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человечек устраивает жильё прямо в доме людей, за тёплой печкой или под лавкой. Там он хранит свои вещи, сушит травы и следит, чтобы в доме было спокойно и чисто.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Норка под 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домик может спрятаться под корнями дерева или в мягком мху. Это тихое место похоже на тайный уголок, где всё маленькое, но очень продуманное: от полочки до фонарика.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одежда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человечек почти всегда невысокий, поэтому рядом с людьми он кажется особенно хрупким и забавным. Но именно в таком маленьком герое часто скрываются ловкость, смелость и находчивость.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 нём колпачок, сапожки, поясок или шарф. Такая одежда сразу показывает, что перед нами не обычный ребёнок, а герой из сказочного мира.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человечков круглые щёки, веснушки, смешная бородка или большие выразительные глаза. По лицу легко понять, добрый это герой, задумчивый или готовый к проказе.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мелочи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мешочек, ключик или маленькая сумка делают образ запоминающимся. Одна-две детали помогают сразу узнать персонажа даже среди других сказочных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заняты сказочные человечки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порядком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герои убирают крошки, раскладывают вещи по местам и берегут чистоту в доме или мастерской. Им приятно, когда вокруг всё аккуратно и спокойно.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собирают ягоды, переносят семена, ухаживают за грибной полянкой или следят за животными. Их работа кажется тихой, но природе она очень полезна.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потерянное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человечек может отыскать ключ, монетку, пуговицу или игрушку, которую давно искали. Он замечает то, мимо чего взрослые и дети часто проходят мимо.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Чинят и мастерят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герои любят ремонтировать вещи, клеить сломанные предметы и делать маленькие подарки. У них даже самый простой труд выглядит почти волшебным.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Подсказывают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заблудился, человечек может показать тропинку, предупредить об опасности или передать важную подсказку. Благодаря этому история движется к доброму завершению.
</a:t>
            </a:r>
            <a:endParaRPr lang="en-US" sz="10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героям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совет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помощник не всегда появляется сразу. Сначала он может лишь шепнуть важное слово или показать, куда не стоит идти. Но именно эта подсказка помогает главному герою избежать беды и выбрать верный путь.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вещь в нужный миг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человечек дарит ключик, фонарик или мешочек с сюрпризом. Такая вещь кажется совсем небольшой, но в нужный момент она открывает дверь, освещает дорогу или помогает решить трудную задачу.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меняет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помощь выглядит почти незаметно: поднял потерянный предмет, поправил мостик, указал тропинку. А потом выясняется, что без этого скромного поступка сказка могла бы закончиться совсем иначе.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в народных сказках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маленькие герои появились давно. Люди рассказывали о них как о соседях дома, леса и подземных сокровищ.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Домовой следит за жильём, охраняет покой и не любит беспорядок. Поэтому в сказках он связан с теплом, уютом и заботой о доме.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истории показывают: маленький герой часто видит больше других. Он напоминает, что уважение, труд и осторожность очень важны.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Гномы и лесные помощники живут среди деревьев, грибов и корней. Они знают, как беречь природу, и умеют находить скрытые тропинки.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в авторских книгах
</a:t>
            </a:r>
            <a:endParaRPr lang="en-US" sz="225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сделать героя очень аккуратным, мечтательным или смешным. У каждого человечка свой голос, привычки и настроение, поэтому читать о нём особенно интересно.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авторских сказках маленький герой часто становится почти другом читателя. Он переживает, ошибается, старается исправиться и учит смотреть на мир с добротой.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легко читаются, потому что в них есть забавные ситуации, тёплые слова и немного волшебства. Даже обычный день у сказочного человечка может превратиться в чудо.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рядом с ними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заглянуть в тёмный угол, найти тропинку в лесу или осветить вход в маленький домик. С фонариком герой чувствует себя смелее и увереннее.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ключ открывает тайные дверцы, шкатулки и сундуки. В сказке он часто означает разгадку, потому что без нужного ключа тайна остаётся закрытой.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Мешочек с сюрпризом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могут лежать семена, камешки, сладости или важные мелочи. Такой мешочек помогает хранить нужные вещи и делает путешествие сказочного человечка удобнее.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 или молоточек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 может скрывать героя, а молоточек — чинить поломки. Эти предметы подсказывают, чем занят человечек, и делают его образ ярким и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сказочные человечки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359850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маленький герой не теряется перед трудностью. Он идёт вперёд, хотя вокруг неизвестность, и показывает, что смелость зависит не от роста, а от характера и доброго сердца.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67567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часто не умеют хитрить ради выгоды. Они говорят правду, держат слово и помогают по совести, поэтому читатель видит: честный поступок делает героя по-настоящему сильным.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79314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всё время чем-то заняты: чинят, собирают, хранят, наводят порядок. Их труд не кажется громким, но именно он делает сказочный мир уютным, надёжным и живым.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91071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Человечек в сказке замечает того, кому нужна помощь, и не проходит мимо. Он делится, утешает, подсказывает и учит видеть рядом живое существо, а не только собственные желания.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02840" y="2359225"/>
            <a:ext cx="1585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истории маленький герой часто находит не самый простой, а самый добрый выход. Так сказка напоминает: даже тихий персонаж способен изменить ситуацию к лучшему и подарить радость.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достаточно трёх ярких особенностей, чтобы человечек запомнился: смешная привычка, любимая вещь и необычная реакция на мир.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сразу делают героя живым и узнаваемым.
</a:t>
            </a:r>
            <a:endParaRPr lang="en-US" sz="232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образам сказочных персонажей в детской литературе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лес и его тайные дорожки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под 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старыми корнями дерева тянется узкая тропинка, почти невидимая для обычного взгляда. По ней спешит лесной человечек с орешком в руке, а вокруг мягко шуршит мох и светятся грибные шляпки.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у пня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большого пня спрятан крошечный домик с окошком, лампой и полкой для запасов. Здесь человечек хранит сушёные ягоды, следит за порядком и слушает, как тихо дышит вечерний лес.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герой в мультфильме
</a:t>
            </a:r>
            <a:endParaRPr lang="en-US" sz="274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зритель видит маленького персонажа: его шапочку, сапожки и ловкие движения. Уже в первые секунды становится понятно, что он смешной, быстрый и очень любопытный.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попадает в забавную беду: теряет вещь, путает дорогу или пытается скрыть свой маленький секрет. Так начинается приключение, за которым интересно следить.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друг, подсказка или удачная находка. Герой справляется с трудностью, и история заканчивается радостно, оставляя после себя улыбку и добрую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сказочной истории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развивается сказка о маленьком герое: от знакомства до доброго финала.
</a:t>
            </a:r>
            <a:endParaRPr lang="en-US" sz="8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14" y="1476397"/>
            <a:ext cx="700800" cy="622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сказочные человечки похожи на людей и чем отличаются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радуются, огорчаются и обижаются почти как люди. Благодаря этому они кажутся понятными и близкими, даже если живут в мире чудес.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часто живут в лесу, у пня или под корнями дерева. Они замечают то, что люди обычно проходят мимо: мох, листок, гриб и тихий шорох.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обычных людей, сказочные человечки легко верят в чудо. Для них важны свет, тайна, крошечный подарок и маленькое открытие, которое меняет день.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может порадовать пуговица, крошка хлеба или аккуратно поставленная чашка. Такие мелочи делают героев особенно трогательными и забавными для читателя.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нужен тёплый уголок, где всё лежит на месте. Домик, печка, полки и маленькая кроватка помогают показать, как герой относится к уюту и порядку.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любят таких героев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ребят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часто небольшие, немного неуклюжие и очень стараются. Дети узнают в них себя: кто-то тоже ошибается, учится и постепенно становится увереннее.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юмора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героев бывают смешные привычки, странные фразы и забавные поступки. От этого сказка читается легко, а серьёзные трудности не пугают, а вызывают интерес.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Побеждают без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Человечек редко выигрывает благодаря размеру или силе. Он находит выход с помощью ума, терпения и доброты, поэтому история учит верить в собственные возможности.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есть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сказке случилась беда, маленький герой не сдаётся. Такой финал особенно нравится детям, потому что после трудностей обязательно приходит светлый и добрый конец.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в играх и творчестве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Придумать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выбирает имя, характер и любимое дело героя. Уже этого достаточно, чтобы человечек стал особенным и отличался от всех других персонажей.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Нарисовать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добавляются маленькая шапочка, сапожки, фонарик или мешочек. Именно такие детали делают рисунок узнаваемым и помогают создать добрый сказочный образ.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поделку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бумаги, картона или ткани легко создать человечка для выставки или игры. Небольшая фигурка сразу оживает, если у неё есть лицо, одежда и любимая вещь.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Оживить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театральной сценке или настольной игре герой начинает говорить, искать, помогать и шутить. Так дети лучше понимают его характер и запоминают сказочную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героя настоящим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имя сразу задаёт настроение и помогает запомнить персонажа. Оно может звучать ласково, смешно или загадочно, как будто герой уже вышел из настоящей сказки.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человечек чинит игрушки, собирает ягоды или сторожит лес, он становится живым и понятным. Дело показывает, чем он занят каждый день и что ему по-настоящему важно.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героя раскрывает его характер: аккуратный он или запасливый, тихий или гостеприимный. По жилью читатель сразу догадывается, каков сам сказочный человечек.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привычка делает образ неповторимым: кто-то прячет блестящие вещи, кто-то считает пуговицы, а кто-то разговаривает с листьями. Такие детали особенно хорошо запоминаются.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остаются с нами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человечки напоминают: чудо может быть маленьким, но очень важным. Их доброта, смелость и забавные привычки делают книги, мультфильмы и игры теплее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2026-05-27T14:50:42Z</dcterms:created>
  <dcterms:modified xsi:type="dcterms:W3CDTF">2026-05-27T14:50:42Z</dcterms:modified>
</cp:coreProperties>
</file>