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Воссоединение Западной Беларуси с БССР: причины, ход и последствия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границы, власть и жизнь людей в 1939 году?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в межвоенный период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Рижского мира западнобелорусские земли оказались в составе Польши. Регион оставался преимущественно аграрным, с ограниченными возможностями для белорусского языка и политическим давлением на национальное движение.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обстановка накануне 1939 года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 августа 1939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 советско-германский пакт о ненападении с секретным протоколом о разграничении сфер влияния в Восточной Европе.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сентября 1939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напала на Польшу, и началась Вторая мировая война. Польское государство оказалось в состоянии военного краха.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1939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Польши создал условия для пересмотра восточных границ и последующего вмешательства СССР в польские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 сентября 1939 года: ввод Красной армии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Красной армии вошли на территорию восточных воеводств Польши, включая западнобелорусские земли. Это стало решающим поворотом в судьбе региона и изменило политическую карту Восточной Европы.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трактовки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советской версии ввод войск объяснялся защитой белорусского и украинского населения. В польской историографии его рассматривают как результат согласованных действий СССР и Германии.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нового этапа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входа советских войск польская власть в регионе быстро утратила контроль. На месте прежней администрации начали формироваться временные органы управления и военная система контроля.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4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присоединения западнобелорусских земель
</a:t>
            </a:r>
            <a:endParaRPr lang="en-US" sz="2184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осени 1939 года по ключевым политическим решениям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собрание Западной Беларуси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 в Белостоке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прошло 28–30 октября 1939 года и стало политической площадкой для закрепления нового порядка на территории, занятой после ввода советских войск.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Делегаты поддержали конфискацию помещичьих земель. Этот шаг должен был показать разрыв с прежней земельной системой и подчеркнуть поддержку беднейшего крестьянства.
</a:t>
            </a:r>
            <a:endParaRPr lang="en-US" sz="1131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провозглашены национализация банков и крупной промышленности. Тем самым новая власть брала под контроль ключевые ресурсы, финансы и производство региона.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включении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обращение с просьбой принять Западную Беларусь в состав БССР. Решение собрания стало важным политическим аргументом для последующего юридического оформления.
</a:t>
            </a:r>
            <a:endParaRPr lang="en-US" sz="10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решений осени 1939 года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последовательность политических шагов, которые привели к изменению статуса западнобелорусских земель.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принимались поэтапно: сначала военный контроль, затем политическое согласование, после чего последовало юридическое закрепление нового статуса территории.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Западной Беларуси, осень 1939 года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закрепило уже сложившийся новый порядок и придало ему статус закона. После этого граница БССР была существенно отодвинута на запад.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Верховного Совета БССР от 14 ноября 1939 года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ноября 1939
</a:t>
            </a:r>
            <a:endParaRPr lang="en-US" sz="5629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день БССР официально приняла Западную Беларусь в свой состав, завершив правовое оформление расширения республики.
</a:t>
            </a:r>
            <a:endParaRPr lang="en-US" sz="1567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 БССР после 1939 года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включения западнобелорусских земель республика получила новые административные центры и более широкий западный рубеж.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не только территориальным: вместе с землёй БССР получила больше населения, управленческих структур и хозяйственных задач.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изменениям БССР в 1939 году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ожидания и реакция населения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Надежды крестьян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крестьян ожидала земельных наделов, ликвидации помещичьего землевладения и более доступного образования. Для них приход новой власти связывался прежде всего с социальной справедливостью.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горожан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городов, предприниматели и бывшие польские чиновники воспринимали перемены настороженно. Их беспокоили возможные аресты, потеря имущества и резкая смена правил жизни.
</a:t>
            </a:r>
            <a:endParaRPr lang="en-US" sz="1014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интеллигенции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часто оценивала ситуацию сложнее: она видела и расширение прав белорусского языка, и риск идеологического давления, цензуры и ограничения самостоятельности.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Неоднородность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людей зависела от социального положения, национальной самоидентификации и отношения к польской власти. Поэтому один и тот же политический шаг воспринимался по-разному.
</a:t>
            </a:r>
            <a:endParaRPr lang="en-US" sz="10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 экономические преобразования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крестьянам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Конфискация помещичьих владений стала главным символом перемен. Землю перераспределяли в пользу безземельных и малоземельных крестьян, что меняло привычную структуру собственности и усиливало зависимость деревни от новых властей.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крупные предприятия и часть торговли были переведены под государственный контроль. Это означало сворачивание частной инициативы и быстрое включение региона в советскую систему планирования и распределения ресурсов.
</a:t>
            </a:r>
            <a:endParaRPr lang="en-US" sz="948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реформа не ограничивалась раздачей наделов: она задавала новый порядок труда, учета и управления. Крестьянское хозяйство постепенно втягивалось в коллективные формы и теряло прежнюю самостоятельность.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рынка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предпринимательство и рыночные связи были резко сужены. В городах и местечках менялись привычные способы заработка, а экономическая жизнь всё сильнее подчинялась административным решениям и государственным нормам.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Советизация управления и социальной сферы в 1940 году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 создавались одновременно с перестройкой границ районов и сельсоветов, поэтому изменения затронули и повседневную жизнь, и систему принятия решений.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быстрый охват всех сфер: управление, школа и хозяйство менялись одновременно, формируя единую советскую модель региона.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школьного курса истории Беларуси; точные сопоставимые данные для всех показателей в одном источнике не выделяются.
</a:t>
            </a:r>
            <a:endParaRPr lang="en-US" sz="7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 языковая политика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западнобелорусских городах и селах открывались школы с белорусским языком обучения. Для многих семей это означало более широкий доступ к образованию и заметное повышение статуса родного языка.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культурные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клубы и избы-читальни становились центрами советской просветительской работы. Через них распространялись книги, газеты и лекции, которые должны были формировать новую систему ценностей и поведения.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культурных возможностей сопровождалось жесткой регламентацией содержания обучения. Программы, учебники и работа учреждений подчинялись государственным установкам, а независимые общественные объединения постепенно ликвидировались.
</a:t>
            </a:r>
            <a:endParaRPr lang="en-US" sz="1019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населения это было временем языкового и образовательного подъема, однако свобода культурного выбора сокращалась. Национальная форма сочеталась с сильным политическим контролем и идеологическим давлением.
</a:t>
            </a:r>
            <a:endParaRPr lang="en-US" sz="10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издержки советской интеграции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социальные ожидания населения и реальные последствия реформ не совпадали полностью: положительные изменения сопровождались жестким политическим контролем.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интеграция дала заметные социальные выигрыши, но одновременно резко сузила политические свободы и усилила насильственные методы управления.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Беларуси и учебным разделам о 1939–1941 годах.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 депортации 1940–1941 годов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оказался под ударом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Арестам подвергались бывшие польские чиновники, офицеры, предприниматели, священнослужители и активисты общественных организаций. Для новых властей эти группы считались политически неблагонадежными и потенциально опасными.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сопровождались постоянным страхом доносов, проверок и внезапных задержаний. Это разрушало доверие между людьми и заставляло многих скрывать взгляды, происхождение и прежние связи.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Депортации вглубь СССР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жителей была насильно вывезена в отдаленные районы Советского Союза, прежде всего в Сибирь и Казахстан. Переселение означало разрыв с домом, хозяйством и привычным укладом жизни.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не ограничивалось отдельными судьбами: оно меняло всю социальную ткань региона. Семьи распадались, статусные различия стирались, а общественная жизнь становилась более замкнутой и тревожной.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населения Западной Беларуси в новых условиях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1939 года к традиционным группам добавились новые слои, связанные с советским управлением, армией и переселением населения. Это ускорило изменение повседневной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оставались крупнейшей группой, но их доминирование уже не определяло всю картину: общество становилось более разнородным и напряженным.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обобщенным характеристикам социальной структуры Западной Беларуси после 1939 года.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8" y="1042525"/>
            <a:ext cx="2825427" cy="225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9827" y="1042525"/>
            <a:ext cx="2919314" cy="225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исторические оптики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белорусской традиции 1939 год долго описывался как освобождение и воссоединение западных земель. В польской памяти тот же эпизод связан с утратой восточных территорий и насильственным изменением границ. Различие объясняется не только политикой, но и разным опытом людей.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объединением и пактом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нельзя понимать только как внутренний белорусский процесс. Оно произошло в условиях договора между СССР и Германией и на фоне распада польского государства. Поэтому историческая оценка всегда включает вопрос о цене территориального объединения.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не исчезает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1939 год остается частью общественной памяти, а не только школьной темы. Для одних это момент национального единения, для других — начало оккупации и репрессий. Именно поэтому обсуждение требует уважения к разным историческим опытам.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событии в исторической политике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воссоединения к войне 1941 года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осени 1939 года и их связь с началом новой войны на востоке Европы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для Беларуси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раздела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1939 года сняло границу, созданную Рижским миром, и впервые объединило большую часть белорусских земель в рамках одной республики. Это усилило чувство исторической целостности.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большой политики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 судьбе региона принималось не только в Минске или на местах, но и в контексте международного соглашения между крупными державами. Поэтому объединение было связано с внешним давлением.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национальный опыт
</a:t>
            </a:r>
            <a:pPr algn="ctr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белорусов перемены означали возможность жить в одном государственном пространстве, пользоваться родным языком и видеть больше общих культурных и административных связей между регионами.
</a:t>
            </a:r>
            <a:endParaRPr lang="en-US" sz="963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перемен
</a:t>
            </a:r>
            <a:pPr algn="ctr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интеграция сопровождалась репрессиями, депортациями и ограничением свобод. Историческое значение этого периода нельзя сводить только к территориальному успеху без учета человеческих потерь.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6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объединение, противоречия и исторический урок
</a:t>
            </a:r>
            <a:endParaRPr lang="en-US" sz="3260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Воссоединение Западной Беларуси с БССР изменило границы республики и завершило многолетний раздел белорусских земель, но вместе с этим принесло репрессии, депортации и тяжелый опыт, который нельзя забывать.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2026-06-01T06:46:34Z</dcterms:created>
  <dcterms:modified xsi:type="dcterms:W3CDTF">2026-06-01T06:46:34Z</dcterms:modified>
</cp:coreProperties>
</file>