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«Ода революции»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переломе эпохи, где восторг спорит с тревогой.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новая поэтика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после 1917 года, поэма Блока стала откликом на исторический слом и поиском языка для новой реальности. В ней символистская интонация соединяется с резкой гражданской речью и напряжённым ощущением перемен, затронувших всю страну.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 и композиция поэмы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ода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отсылает к традиции торжественной оды, но Блок не просто прославляет событие. Его текст сохраняет приподнятость, однако постоянно включает сомнение, внутренний спор и напряжённое размышление о происходящем.
</a:t>
            </a:r>
            <a:endParaRPr lang="en-US" sz="794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жанров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слышны черты лирического обращения, гражданского гимна и философского монолога. Такое соединение делает произведение многоголосым и позволяет показать революцию одновременно как факт истории и личное переживание.
</a:t>
            </a:r>
            <a:endParaRPr lang="en-US" sz="794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на резких противопоставлениях: старое и новое, разрушение и надежда, порядок и хаос. Именно через эти столкновения раскрывается драматизм эпохи и неустойчивость исторического момента.
</a:t>
            </a:r>
            <a:endParaRPr lang="en-US" sz="837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не даёт окончательного ответа, чем обернётся исторический перелом. Финальная неопределённость важна: революция показана как процесс, итог которого ещё не оформился и не может быть оценён однозначно.
</a:t>
            </a:r>
            <a:endParaRPr lang="en-US" sz="7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революции как стихии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16325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изображена как стихия, которую трудно остановить или направить. Образы ветра, бури и вихря передают ощущение мощного, почти природного движения, выходящего за пределы человеческого контроля.
</a:t>
            </a:r>
            <a:endParaRPr lang="en-US" sz="953" dirty="0"/>
          </a:p>
        </p:txBody>
      </p:sp>
      <p:sp>
        <p:nvSpPr>
          <p:cNvPr id="13" name="Text 3"/>
          <p:cNvSpPr txBox="1"/>
          <p:nvPr/>
        </p:nvSpPr>
        <p:spPr>
          <a:xfrm>
            <a:off x="2371918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разрушение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поэме связан не только с разрушением, но и с очищением через катастрофу. Этот образ подчёркивает опасность перемен: всякое обновление здесь сопровождается болью и утратами.
</a:t>
            </a:r>
            <a:endParaRPr lang="en-US" sz="970" dirty="0"/>
          </a:p>
        </p:txBody>
      </p:sp>
      <p:sp>
        <p:nvSpPr>
          <p:cNvPr id="14" name="Text 4"/>
          <p:cNvSpPr txBox="1"/>
          <p:nvPr/>
        </p:nvSpPr>
        <p:spPr>
          <a:xfrm>
            <a:off x="4027499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движение людей передаётся через динамичные сцены улицы, шума и напряжённого перемещения. Толпа становится частью стихии, а не спокойной общественной силой с ясной целью.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683087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городской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соединяется с кровью, пламенем и революционным разломом. На этом фоне ночной город выглядит тревожно и почти нереально, словно привычная реальность теряет устойчивость.
</a:t>
            </a:r>
            <a:endParaRPr lang="en-US" sz="929" dirty="0"/>
          </a:p>
        </p:txBody>
      </p:sp>
      <p:sp>
        <p:nvSpPr>
          <p:cNvPr id="16" name="Text 6"/>
          <p:cNvSpPr txBox="1"/>
          <p:nvPr/>
        </p:nvSpPr>
        <p:spPr>
          <a:xfrm>
            <a:off x="7338650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Неуправляемая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образная система подчёркивает, что исторический перелом не выглядит упорядоченным. Революция в поэме — это энергия, которая одновременно порождает надежду и угрожает полным разрушением.
</a:t>
            </a:r>
            <a:endParaRPr lang="en-US" sz="9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оппозиции в поэме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Блок строит смысл через противопоставления.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показывают революцию как переход без готового результата: прежняя культура исчерпана, а новое ещё не обрело устойчивой формы.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«Ода революции» (1918)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субъект и авторская позиция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сторонний наблюдатель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голос не дистанцируется от событий, а переживает их изнутри. Он реагирует на революцию как на личную и историческую драму, в которой нельзя остаться холодным свидетелем.
</a:t>
            </a:r>
            <a:endParaRPr lang="en-US" sz="1436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ощущается двойственное чувство: автор видит мощь исторического сдвига, но одновременно замечает насилие, разрушение и нравственную цену перемен. Эти чувства не снимают, а усиливают друг друга.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словно признаёт неизбежность нового времени и его давления на старый порядок. Однако это признание не превращается в безоговорочную поддержку: рядом с ним остаётся вопрос о последствиях.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осложняется тем, что революция у Блока — не только политическое событие, но и испытание совести. Поэма заставляет задуматься, можно ли оправдать обновление его разрушительной силой.
</a:t>
            </a:r>
            <a:endParaRPr lang="en-US" sz="13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развития лирического тона по тексту А. А. Блока «Ода революции»
</a:t>
            </a:r>
            <a:endParaRPr lang="en-US" sz="69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эмоциональная энергия поэмы неравномерна: подъём сменяется спадом, а затем напряжённой сосредоточенностью.
</a:t>
            </a:r>
            <a:endParaRPr lang="en-US" sz="116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чувств идёт от потрясения к осмыслению: поэма не фиксирует одну эмоцию, а последовательно меняет тональность.
</a:t>
            </a:r>
            <a:endParaRPr lang="en-US" sz="11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цвета и звука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74750" y="1721504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как знак разлома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связан с революционной энергией, кровью и пламенем. Он задаёт ощущение исторического предела, когда привычный мир словно вспыхивает и начинает распадаться.
</a:t>
            </a:r>
            <a:endParaRPr lang="en-US" sz="959" dirty="0"/>
          </a:p>
        </p:txBody>
      </p:sp>
      <p:sp>
        <p:nvSpPr>
          <p:cNvPr id="12" name="Text 3"/>
          <p:cNvSpPr txBox="1"/>
          <p:nvPr/>
        </p:nvSpPr>
        <p:spPr>
          <a:xfrm>
            <a:off x="1374750" y="2288869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Чёрно-белый контраст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и белый усиливают резкость картины и подчёркивают жёсткий выбор между уходящим и новым. Благодаря этому мир поэмы выглядит предельно напряжённым и без полутонов.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1374750" y="2856243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напор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ткань текста строится на повторах, которые создают ощущение настойчивого движения. Речь звучит не спокойно, а как нарастающий призыв, трудно поддающийся остановке.
</a:t>
            </a:r>
            <a:endParaRPr lang="en-US" sz="959" dirty="0"/>
          </a:p>
        </p:txBody>
      </p:sp>
      <p:sp>
        <p:nvSpPr>
          <p:cNvPr id="14" name="Text 5"/>
          <p:cNvSpPr txBox="1"/>
          <p:nvPr/>
        </p:nvSpPr>
        <p:spPr>
          <a:xfrm>
            <a:off x="1384050" y="3423628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интонации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поэмы постоянно меняется: от взволнованного обращения до почти лозунговой речи. Такие скачки передают неустойчивость эпохи и эмоциональную перегрузку исторического момента.
</a:t>
            </a:r>
            <a:endParaRPr lang="en-US" sz="959" dirty="0"/>
          </a:p>
        </p:txBody>
      </p:sp>
      <p:sp>
        <p:nvSpPr>
          <p:cNvPr id="15" name="Text 6"/>
          <p:cNvSpPr txBox="1"/>
          <p:nvPr/>
        </p:nvSpPr>
        <p:spPr>
          <a:xfrm>
            <a:off x="1370500" y="3991001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напряжения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Ритмическая организация напоминает марш, крик и уличный шум одновременно. Этот эффект делает текст драматичным и помогает читателю почувствовать давление революционного времени.
</a:t>
            </a:r>
            <a:endParaRPr lang="en-US" sz="9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исторической катастрофы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больше не узнаёт себя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показан не как величественная столица, а как пространство холода и тревоги. Пустые улицы, ночная темнота и ощущение распада создают образ города, утратившего прежнюю цельность и уверенность в будущем.
</a:t>
            </a:r>
            <a:endParaRPr lang="en-US" sz="874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сцена перелома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России становится местом, где особенно заметно столкновение эпох. Здесь старый порядок не просто уходит — он растворяется в тревожном движении толпы, и город словно сам участвует в этом сломе.
</a:t>
            </a:r>
            <a:endParaRPr lang="en-US" sz="9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поэмы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развития текста А. А. Блока.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культурные аллюзии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Апокалиптический фон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ощущается интонация конца старого мира: катастрофа мыслится не только как разрушение, но и как очищение. Такой масштаб переводит революцию из истории в область символов.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суда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воздаяния и расплаты придают тексту нравственную напряженность. Революционное время у Блока выглядит как момент проверки ценностей, когда прошлое словно отвечает за собственные ошибки.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Жертвенность и искупление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в поэме связана не только с насилием, но и с идеей жертвы. Это усиливает ощущение, что исторический перелом требует высокой человеческой цены и вызывает моральный вопрос.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соединяет современность с библейским и культурным опытом человечества. Благодаря этому революция воспринимается шире политического события — как философская драма о судьбе мира 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 толпа в художественном мире поэмы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истории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у Блока не сводится к фону: она движет события и воплощает историческую энергию времени. Через нее революция предстает как массовое, необратимое и стихийное действие.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Обезличенность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толпа утрачивает индивидуальные черты и превращается в безликий поток. Это подчеркивает тревогу поэта перед тем, как легко личность растворяется в общем движении.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Хаотическая энергия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массовом движении чувствуется не только надежда, но и разрушительная сила. Толпа способна ломать привычный порядок быстрее, чем возникает новый, более осмысленный и устойчивый.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культурой
</a:t>
            </a:r>
            <a:pPr algn="ctr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показывает напряжение между культурной традицией и стихийным историческим процессом. У Блока народ становится не только действующим лицом, но и испытанием для прежних ценностей.
</a:t>
            </a:r>
            <a:endParaRPr lang="en-US" sz="10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анализ текста поэмы Александра Блока «Ода революции»
</a:t>
            </a:r>
            <a:endParaRPr lang="en-US" sz="77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поэмы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мотивы ветра, огня, ночи и улицы: они связывают исторический перелом с ощущением физического движения и внутреннего беспокойства.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динамика и разрушение, но надежда сохраняется как слабый, неустойчивый смысловой центр. Это делает образ революции противоречивым.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ритм произведения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 поэме короткие и напряженные, словно речь обрывается на вдохе. Такая манера передает нервность эпохи и создает ощущение предельной концентрации смысла.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напор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эмоциональное давление текста и делают его похожим на заклинание или лозунг. Благодаря этому стихотворная речь воспринимается как поток, который невозможно остановить.
</a:t>
            </a:r>
            <a:endParaRPr lang="en-US" sz="930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Рваная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скачки и резкие переходы помогают показать внутреннюю нестабильность времени. Читатель постоянно чувствует смену тона: от призыва и восторга до тревоги и сомнения.
</a:t>
            </a:r>
            <a:endParaRPr lang="en-US" sz="907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массового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Ритмика поэмы напоминает марш, крик и уличный хор одновременно. Это сближает художественную форму с коллективным действием и усиливает впечатление исторического давления.
</a:t>
            </a:r>
            <a:endParaRPr lang="en-US" sz="8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поэмы А. А. Блока «Ода революции»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приемы работают на общий образ революционного перелома.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не существуют отдельно: они складываются в единую систему, где форма текста сама становится частью смысла.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образ Христа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Христа в финале может читаться как знак высшего нравственного света. На фоне исторической смуты он напоминает, что даже в катастрофе сохраняется вопрос о добре и правде.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искупление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читателей этот образ связан с возможностью очищения после насилия и разрушения. Он не отменяет трагедию революции, но вводит в нее перспективу духовного преодоления.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парадокс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дает простого ответа и потому особенно важен. Христос появляется там, где ожидается либо победа, либо осуждение, и этим усложняет смысл всей поэмы.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основных интерпретаций в литературоведении и школьной практике
</a:t>
            </a:r>
            <a:endParaRPr lang="en-US" sz="57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оценки «Оды революции»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поэмы часто зависят от того, что именно считается главным: историческая энергия обновления или нравственная цена насилия и распада.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перевес критического прочтения показывает, что текст воспринимается прежде всего как трагически неоднозначный, а не как однозначный гимн.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«Ода революции» в творчестве Блока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исторический 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и Октябрьская революции меняют представление Блока о стране и времени. Поэт воспринимает события как начало новой, судьбоносной эпохи.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1918: создание поэмы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«Оде революции» Блок ищет язык для переживания исторической катастрофы и надежды одновременно. Текст отражает кризис его прежнего символистского мира.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становится одним из ключевых свидетельств внутреннего разлада позднего Блока. В ней особенно заметно, как надежда на обновление сталкивается с чувством утраты.
</a:t>
            </a:r>
            <a:endParaRPr lang="en-US" sz="10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произведения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свидетельство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понять, как литература реагирует на переломные события. Она показывает не сухой факт истории, а живой человеческий отклик на разрушение привычного мира.
</a:t>
            </a:r>
            <a:endParaRPr lang="en-US" sz="1436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цене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заставляет задуматься, может ли обновление быть безболезненным. Блок честно показывает, что исторический сдвиг почти всегда связан с потерями, страхом и нравственным выбором.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художника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поднимает вопрос о том, как поэт должен говорить о массовом движении и насилии. Здесь особенно важны точность взгляда и отказ от простых оценок.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для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том, что важнее — разрушение или обновление, не исчезает и в современности. Поэтому поэма остается понятной и значимой для читателя любого времени.
</a:t>
            </a:r>
            <a:endParaRPr lang="en-US" sz="14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Революция: надежда, риск и нравственный выбор
</a:t>
            </a:r>
            <a:endParaRPr lang="en-US" sz="5155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«Ода революции» показывает, что исторический перелом нельзя описать только языком победы или только языком катастрофы: у Блока они неразделимы и требуют честного нравственного взгляда.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2026-05-27T11:57:23Z</dcterms:created>
  <dcterms:modified xsi:type="dcterms:W3CDTF">2026-05-27T11:57:23Z</dcterms:modified>
</cp:coreProperties>
</file>