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превращает знакомые корни в новые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in English: how new words are formed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словообразование важно
</a:t>
            </a:r>
            <a:endParaRPr lang="en-US" sz="244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умеете видеть корень, приставку и суффикс, английские слова становятся понятнее. Это помогает быстрее читать тексты, учить лексику и справляться с заданиями по словарю в 7 классе.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Root, prefix, and suffix in English words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основа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главное значение слова: write, help, move, read. Даже если слово становится длиннее, именно корень помогает узнать знакомую идею и связать новые формы между собой.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Prefix стоит перед корнем и меняет смысл слова. Она может отрицать значение, указывать на повтор или на более раннее событие, поэтому base word остаётся узнаваемым.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Suffix добавляется после корня и часто меняет часть речи или оттенок значения. Так появляются слова с новым назначением: noun, adjective или verb, но связь с исходным словом сохраняется.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un-: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un- часто делает значение противоположным. С ней слова становятся отрицательными: happy — unhappy, tie — untie. Так легко увидеть, как одна маленькая часть меняет общий смысл.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re-: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Prefix re- показывает повторное действие. В словах redo, rewrite и rebuild идея действия сохраняется, но появляется смысл «сделать ещё раз», поэтому такие формы особенно удобны в учебных текстах.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dis-: противоположность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dis- помогает выразить несогласие или обратное действие. В словах disagree и disapprove заметна чёткая смена смысла, хотя корень остаётся тем же и подсказывает тему слова.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pre-: раньше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Prefix pre- указывает на то, что происходит заранее или раньше другого события. Примеры preview и prehistoric показывают, как приставка помогает точно обозначить время или порядок.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виден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узнаёт приставку, он быстрее понимает значение нового слова. Это особенно полезно при чтении, когда незнакомая форма выглядит сложной, но построена по знакомой модели.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Prefixes that change meaning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Suffixes that create new words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-er и -or: люди и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-er и -or часто называют человека по действию или работе: teach — teacher, act — actor. Такие слова удобно запоминать, потому что они прямо связаны с глаголом.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-ness: качество или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-ness помогает образовывать существительные со значением качества: kind — kindness, happy — happiness. Он делает абстрактное понятие более точным и показывает, о чём именно идёт речь.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-ful и -less: признаки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-ful и -less обычно создают прилагательные. В парах hopeful и hopeless, careful и careless видно, как один суффикс добавляет наличие признака, а другой — его отсутствие.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-ly: признак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 часто образует наречия: quick — quickly, slow — slowly. Такие слова отвечают на вопрос how и помогают описывать действие более точно, особенно в текстах и упражнениях.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суффикса слово иногда меняет форму: cry — crying, happy — happiness. Поэтому важно не только знать значение суффикса, но и замечать орфографические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ways to form words in English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статистика, а учебная схема: она показывает, какие способы словообразования чаще встречаются в материале урока.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 дают основу для большинства примеров, а составные слова и conversion дополняют систему.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материалу урока; значения условные, для наглядного 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образования слова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слова по структуре и значению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Word-building methods: quick comparison
</a:t>
            </a:r>
            <a:endParaRPr lang="en-US" sz="290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именно меняется в слове, и сразу станет понятен способ образования.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слова обычно показывает метод образования: приставка, суффикс, соединение основ или переход в другую часть речи.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словообразованию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words in everyday English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classroom, homework и notebook показывают, как два элемента вместе обозначают привычные школьные вещи. Такие compounds часто встречаются в заданиях, инструкциях и коротких текстах.
</a:t>
            </a:r>
            <a:endParaRPr lang="en-US" sz="114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Bedroom, toothpaste и snowman связаны с домом и ежедневными ситуациями. В compound words смысл складывается из двух частей, поэтому их проще понять через знакомые слова.
</a:t>
            </a:r>
            <a:endParaRPr lang="en-US" sz="1136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английском compound words активно используются в цифровой теме: spaceship, livestream и похожие модели помогают быстро называть новые предметы, действия и явления.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спортивной и игровой лексике такие слова тоже очень частотны. Они удобны, потому что коротко и точно объединяют два понятных элемента в одно новое понятие.
</a:t>
            </a:r>
            <a:endParaRPr lang="en-US" sz="12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families with the same root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объединяет формы с общим корнем: create, creation, creative, creator, creatively. Они связаны смыслом, но выполняют разные грамматические роли и помогают точнее выражать мысль.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несколько слов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nation, national, nationality, international один корень даёт слова о стране, принадлежности и связи между странами. Это хороший пример того, как расширяется словарь без потери смысла.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 семьи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корень, незнакомое слово перестаёт казаться случайным. Семья слов помогает запоминать лексику, понимать текст и быстрее замечать орфографические закономерности.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замечать семьи слов
</a:t>
            </a:r>
            <a:endParaRPr lang="en-US" sz="11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Conversion: when a word changes its role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добавления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Конверсия происходит тогда, когда знакомое слово начинает работать как другая часть речи, но его форма не меняется. Новое значение видно только по контексту и роли в предложении.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email может быть существительным, а to email — глаголом; answer — существительным и глаголом; clean — прилагательным и глаголом. Такие переходы особенно часты в разговорной и цифровой речи.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конверсии помогает быстрее читать тексты, замечать знакомые слова в новых ролях и точнее строить фразы. Для школьника это полезный способ расширять словарный запас без лишнего заучивания.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useful prefixes and suffixes for 7th grade vocabulary
</a:t>
            </a:r>
            <a:endParaRPr lang="en-US" sz="231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наиболее продуктивные аффиксы, которые чаще всего помогают узнавать и строить школьную лексику.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списка регулярно встречаются в учебных текстах; их знание заметно ускоряет понимание новых слов.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школьной лексике 7 класса; значения на диаграмме — условная приоритизация для обучения, а не статистика.
</a:t>
            </a:r>
            <a:endParaRPr lang="en-US" sz="8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914425" y="2217300"/>
            <a:ext cx="2427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существует слово с основным значением: help, clean, kind, move. Оно может употребляться самостоятельно и служит основой для образования новых слов.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854733" y="2217300"/>
            <a:ext cx="2427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основе добавляется приставка или суффикс, либо меняется структура слова: helpful, unclean, kindness, movement. Новая форма уточняет смысл или роль в 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Base words and derived words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852" y="1038300"/>
            <a:ext cx="6512145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отличить новое слово от грамматической формы.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словарное значение, это словообразование; если изменяется только форма слова, речь идёт о грамматике.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составлено по учебным примерам из темы word building.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vs. grammar changes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хорошо знакомые школьные семьи слов помогают увидеть, как один корень даёт несколько близких по смыслу единиц и облегчает запоминание.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семей показывают одну и ту же модель образования слов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лексики: read, science, inform.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производного слова на примере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последовательно определить основу, аффикс, изменение смысла и часть речи.
</a:t>
            </a:r>
            <a:endParaRPr lang="en-US" sz="13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word building helps in reading and vocabulary learning
</a:t>
            </a:r>
            <a:endParaRPr lang="en-US" sz="224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 не только на уроках лексики: он помогает разбирать новые слова прямо во время чтения текста.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даёт сочетание всех четырёх умений: смысл угадывается точнее, а новые слова запоминаются быстрее.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на основе типичных задач по английскому языку для 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современной речи часто появляются слова, связанные с технологиями: smartphone, download, upload, livestream. Они быстро входят в школьный и повседневный словарь, потому что описывают привычные действия.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моделям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единицы нередко строятся по знакомым образцам, когда к известной основе добавляется часть или соединяются два слова. Так язык экономно создаёт понятные названия для новых предметов и явлений.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Конверсия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современные слова меняют часть речи без видимых изменений формы. Это удобно для живой речи и помогает языку гибко описывать новые действия, особенно в интернете и общении.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 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современной лексики приходит из других языков, но затем начинает работать по правилам английского. Такие слова легко входят в употребление, если они нужны для новых реалий.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слова уже встречаются в заданиях, подписях к картинкам и коротких текстах. Поэтому полезно замечать, из каких частей они состоят и как связаны по смыслу.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in modern English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word-building tasks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приставку и 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принимают начало слова за приставку, хотя оно входит в корень. Чтобы избежать ошибки, нужно сравнить слово с родственными формами и проверить, сохраняется ли общий смысл.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compound и фразу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различать сложное слово и сочетание отдельных слов. Важно смотреть на написание, значение и то, работает ли группа как одно целое в предложении.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окончание за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выглядят похоже, но выполняют только грамматическую функцию. Перед ответом стоит понять, создаёт ли элемент новое слово или лишь меняет форму уже известного.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считают близкие по смыслу формы разными словами, хотя они связаны одной основой. Если выделить корень, легче заметить общую модель и выбрать правильный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word building важно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 показывает, что английский язык строит большой словарь из небольшого числа основ. Понимание приставок, суффиксов, сложных слов и конверсии делает чтение точнее, письмо увереннее и изучение слов заметно легче.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2026-05-30T22:08:45Z</dcterms:created>
  <dcterms:modified xsi:type="dcterms:W3CDTF">2026-05-30T22:08:45Z</dcterms:modified>
</cp:coreProperties>
</file>