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в русском языке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Падеж, который помогает точно назвать действие, его инструмент и спутника.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нужен творительный падеж
</a:t>
            </a:r>
            <a:endParaRPr lang="en-US" sz="2701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делает речь точной и понятной: помогает сказать, чем действуют, с кем идут и кем становятся. Без него предложения звучали бы менее ясно, а иногда и совсем смешно.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29833"/>
            <a:ext cx="221100" cy="1965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задаёт творительный падеж
</a:t>
            </a:r>
            <a:endParaRPr lang="en-US" sz="2813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Кем? Чем?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быстро узнать творительный падеж в предложении. Если слово отвечает именно так, стоит проверить его окончание и смысл, чтобы не перепутать с другим падежом.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кем? С чем?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 спутнике действия или о предмете рядом, тоже помогает творительный падеж. Такие формы часто встречаются в коротких, понятных детских предложениях.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действия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предмет, которым что-то делают, например карандаш или нож, чаще всего подходит творительный падеж. Он подсказывает, чем именно выполняется действие.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предложении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нужен и тогда, когда слово называет роль, состояние или способ действия. Это особенно заметно после слов быть, стать, называться.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предлоги помогают увидеть падеж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рядом со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часто дружит с предлогами с, над, под, перед, за, между. Они словно подсказывают: слово стоит в нужной форме и его пора проверить.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это легче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связывать такие сочетания с картинкой. Тогда сразу вспоминаются примеры: с другом, над рекой, под столом, перед школой, за домом.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слова в творительном падеже
</a:t>
            </a:r>
            <a:endParaRPr lang="en-US" sz="2774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мужского рода часто появляются окончания -ом или -ем: домом, конём. По ним легко заметить нужную форму.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женского рода часто встречаются окончания -ой, -ей: сестрой, землёй. Эти формы звучат мягко и узнаваемо.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среднего рода тоже бывают окончания -ом, -ем: морем, окном. Они помогают не путать падежи между собой.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— важная подсказка. Если оно совпадает с образцом, слово, скорее всего, стоит в творительном падеже.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в единственном числе
</a:t>
            </a:r>
            <a:endParaRPr lang="en-US" sz="278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формы легко увидеть на примерах: мальчик — мальчиком, книга — книгой. Такие пары удобно читать вслух и запоминать по памяти.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на мягкий знак форма может быть необычной: тетрадь — тетрадью. Поэтому такие слова лучше повторять в коротких предложениях, а не поодиночке.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важно замечать окончание в словах окно — окном и подобные случаи. Чем больше примеров, тем быстрее глаз узнаёт творительный падеж.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во множественном числе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часто встречаются окончания -ами и -ями: домами, тетрадями, друзьями. Эти формы удобно тренировать на знакомых словах.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особые слова: детьми, людьми. Они не подчиняются самой простой схеме, поэтому их лучше запоминать вместе с примером предложения.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растеряться, полезно сравнивать несколько примеров сразу. Тогда видно, какие окончания бывают обычными, а какие нужно просто выучить.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творительный падеж в предложении
</a:t>
            </a:r>
            <a:endParaRPr lang="en-US" sz="2622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школьнику быстро определить нужную форму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7012" y="161195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52633"/>
            <a:ext cx="221100" cy="196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как инструмент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пишут и рисуют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выполняют предметом, творительный падеж отвечает на вопрос чем? Так появляются сочетания: писать ручкой, рисовать кистью, открывать ключом.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пользуются в быту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легко увидеть в простых действиях: резать ножом, есть ложкой, чистить щёткой. Такие примеры особенно понятны младшим школьникам.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в роли помощника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показывает, какой предмет помогает действию. Он не просто стоит рядом, а словно трудится вместе с человеком — почти как маленький помощник.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как спутник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показывает, с кем происходит действие: гулять с мамой, играть с братом, ехать с друзьями. Предлог с помогает быстро заметить нужную форму слова.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рассказах такой спутник встречается очень часто: у героя почти всегда есть друг, мама или бабушка. Поэтому творительный падеж в текстах попадается довольно часто и без приглашения.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после слов быть и стать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 «быть» и «стать» творительный падеж часто называет, кем является человек или предмет. В ответе слышится вопрос «кем?», а форма слова помогает точно понять роль.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же работают слова «казаться» и «называться»: они показывают состояние, качество или название роли. В предложениях «быть учеником» и «стать капитаном» творительный падеж очень заметен.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третьеклассника важно не только услышать знакомые слова, но и увидеть их форму. Если слово отвечает на вопрос «кем?», значит, оно, скорее всего, стоит в творительном падеже.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лучше всего видно в коротких сочетаниях: с добрым другом, под высокой крышей, над синей рекой, перед большой школой, за зелёным домом.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примеров достаточно, чтобы увидеть, как прилагательное и существительное меняются вместе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слайда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в стихах и сказках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поэт или сказочник выбирает яркое действие: летит птицей, идёт ветром, шепчет листьями. Творительный падеж сразу делает картину живой и необычной.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образ становится заметнее: читатель слышит звук, видит движение и легко представляет сцену. Слово в творительном падеже помогает нарисовать картинку без длинных объяснений.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такое сочетание запоминается, потому что звучит красиво и образно. Именно поэтому в стихах и сказках творительный падеж так любят использовать часто.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падеж по шагам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отличить творительный падеж от других форм в упражнении.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в творительном падеже ведут себя не совсем по правилам. Формы вроде «человеком» и «ребёнком» стоит повторять особенно внимательно, чтобы не потеряться в окончании.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«дерево» и «путь» тоже появляются особые формы: «деревом», «путём». Они помогают увидеть, что в русском языке бывают не только самые простые модели.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кажется необычным, лучше не торопиться. Полезно произнести его вслух, составить короткое предложение и ещё раз проверить вопрос «кем? чем?»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такие слова встречаются в упражнениях, тем легче их запомнить. Тут работает простое правило: чуть-чуть внимания сейчас — меньше ошибок потом.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 отдельно
</a:t>
            </a:r>
            <a:endParaRPr lang="en-US" sz="284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979" y="1093147"/>
            <a:ext cx="1947693" cy="206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079" y="1093147"/>
            <a:ext cx="1947693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179" y="1093147"/>
            <a:ext cx="1947693" cy="206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7279" y="1093147"/>
            <a:ext cx="1947693" cy="206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72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море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— книгой, море — морем: здесь хорошо видно, как меняется форма слова в единственном числе. Эти примеры легко представить в картинке, поэтому они быстро запоминаются и помогают не перепутать окончания.
</a:t>
            </a:r>
            <a:endParaRPr lang="en-US" sz="1370" dirty="0"/>
          </a:p>
        </p:txBody>
      </p:sp>
      <p:sp>
        <p:nvSpPr>
          <p:cNvPr id="8" name="Text 2"/>
          <p:cNvSpPr txBox="1"/>
          <p:nvPr/>
        </p:nvSpPr>
        <p:spPr>
          <a:xfrm>
            <a:off x="25703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Сестра и 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Сестра — сестрой, друзья — друзьями: рядом стоят и единственное, и множественное число. Такие пары удобно сравнивать, потому что сразу заметно, как слово подстраивается под падеж и число.
</a:t>
            </a:r>
            <a:endParaRPr lang="en-US" sz="1370" dirty="0"/>
          </a:p>
        </p:txBody>
      </p:sp>
      <p:sp>
        <p:nvSpPr>
          <p:cNvPr id="9" name="Text 3"/>
          <p:cNvSpPr txBox="1"/>
          <p:nvPr/>
        </p:nvSpPr>
        <p:spPr>
          <a:xfrm>
            <a:off x="46534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 прогулке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— детьми — форма чуть необычная, но очень важная для школьных заданий. Её полезно повторять в коротком предложении, например: «Я горжусь детьми», чтобы слово лучше закрепилось в памяти.
</a:t>
            </a:r>
            <a:endParaRPr lang="en-US" sz="1370" dirty="0"/>
          </a:p>
        </p:txBody>
      </p:sp>
      <p:sp>
        <p:nvSpPr>
          <p:cNvPr id="10" name="Text 4"/>
          <p:cNvSpPr txBox="1"/>
          <p:nvPr/>
        </p:nvSpPr>
        <p:spPr>
          <a:xfrm>
            <a:off x="67365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пары особенно удобны для третьего класса: они читаются легко и не перегружают память. Когда ребёнок видит знакомое слово в новой форме, правило становится понятнее и спокойнее.
</a:t>
            </a:r>
            <a:endParaRPr lang="en-US" sz="1421" dirty="0"/>
          </a:p>
        </p:txBody>
      </p:sp>
      <p:sp>
        <p:nvSpPr>
          <p:cNvPr id="11" name="Text 5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примеры для запоминания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путать окончания «-ом» и «-ем». Чтобы не ошибиться, полезно сравнивать слово с образцом и вслух задавать вопрос: «кем? чем?»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забывать мягкий знак в формах вроде «тетрадью». Такие слова лучше повторять медленно, будто они сами просят внимания: «не забудь меня, пожалуйста».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спутать творительный падеж с предложным, если рядом есть предлог. Здесь помогает проверка смысла: слово показывает инструмент, спутника, роль или способ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по порядку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шаг за шагом определить творительный падеж в устной и письменной работе.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29833"/>
            <a:ext cx="221100" cy="1965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по теме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 ручкой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«ручкой» отвечает на вопрос «чем?» и показывает инструмент действия. Это удобный пример: предмет понятный, форма ясная, и творительный падеж сразу узнаётся без лишних догадок.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Иду с другом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легко заметить предлог «с» и вопрос «с кем?». Слово «другом» показывает спутника действия, а значит, помогает быстро проверить творительный падеж в предложении.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Любу́юсь небом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«небом» отвечает на вопрос «чем?» и передаёт, на что направлено чувство. Такой пример хорош тем, что он короткий и при этом очень образный.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капитаном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«капитаном» показывает роль или звание после слова «стал». В таком примере важно увидеть не предмет, а назначение человека, и тогда падеж определяется без ошибки.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творительном падеже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помогает назвать инструмент, спутника, роль и способ действия. Если помнить вопросы «кем? чем?» и замечать окончания, узнавать его в предложении становится гораздо легче.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2026-05-22T00:41:11Z</dcterms:created>
  <dcterms:modified xsi:type="dcterms:W3CDTF">2026-05-22T00:41:11Z</dcterms:modified>
</cp:coreProperties>
</file>