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культура «серебряного века»: расцвет, поиски нового языка и духовный кризис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века: искусство ищет новые смыслы и форму.
</a:t>
            </a:r>
            <a:endParaRPr lang="en-US" sz="3537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«Серебряный век» вырос на фоне модернизации: города быстро разрастались, индустрия меняла быт, усиливались социальные противоречия. На культурную атмосферу повлияли революция 1905 года, Первая мировая война и общее ощущение нестабильности. Обычно эпоху относят к 1890-м — 1920-м годам; менялись не только литература, но и живопись, музыка, театр, философия, архитектура.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«серебряного века»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«манифест» стиля: асимметрия и растительный орнамент
</a:t>
            </a:r>
            <a:pPr algn="ctr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модерне фасады перестали быть просто «стенами»: они стали частью единого замысла, где важны асимметрия и плавные линии. Растительный орнамент превращал дом в декоративный образ. Для зрителя это выглядит как мягкая красота, встроенная в повседневность.
</a:t>
            </a:r>
            <a:endParaRPr lang="en-US" sz="1214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особняка до доходного дома: декоративность с практической опорой
</a:t>
            </a:r>
            <a:pPr algn="ctr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особняки и московские доходные дома показывают, что модерн сочетал красоту с удобством городской жизни. Орнамент не исчезал, но становился функциональным: он подчеркивал окна, входы, ритм фасада. В итоге стиль работал и на эстетику, и на реальную архитектуру.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художественный стиль: интерьер, мебель и витражи
</a:t>
            </a:r>
            <a:pPr algn="ctr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цельного стиля распространилась на пространство внутри дома. Архитектура поддерживалась интерьером, мебелью, витражами и оформлением деталей. Так возникала «синхронность» ощущений: человек видел, слышал и осязал один художественный мир в разных масштабах.
</a:t>
            </a:r>
            <a:endParaRPr lang="en-US" sz="112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и новая городская эстетика: как менялись улицы и интерьеры
</a:t>
            </a:r>
            <a:endParaRPr lang="en-US" sz="26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исходил из мысли о двойственности мира: привычная реальность воспринималась как отражение более глубокого духовного смысла, который нужно «расшифровывать».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как главное художественное направление рубежа веков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символистов важны мистические образы, намёк, музыкальность стиха и ощущение тайны. Слова часто работают как знаки, а не как прямые определения.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Вячеслав Иванов, Андрей Белый и Александр Блок собрали новую поэтическую систему, где образность становилась путём к скрытому. Существенную роль сыграли журналы «Весы» и «Золотое руно».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(1917) — трагический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перелом становится художественным откликом на время, в котором рушатся прежние ожидания. Идеал сменяется историческим осмыслением с болью, сомнением и напряжением.
</a:t>
            </a:r>
            <a:endParaRPr lang="en-US" sz="119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о Прекрасной Даме» — идеал духовной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здесь не бытовая: она тяготеет к возвышенному идеалу и мистическому ожиданию. Россия встраивается в духовную картину мира, где любовь становится смыслом пути.
</a:t>
            </a:r>
            <a:endParaRPr lang="en-US" sz="1259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поле Куликовом» — прошлое и современность в одном дыхании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историческую память и настоящее напряжение. Прошлое не «музей», а активный источник вопросов к современности: каков путь России дальше?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России в поэзии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488448"/>
            <a:ext cx="243773" cy="19501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точность слова и опора на земную реальность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предметность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 как ответ на туманность символизма. Его поэты добивались точности образа и ясности интонации, чтобы слово называло вещи уверенно, а не пряталось за туманными намёками.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акмеистов важны реминисценции и уважение к традиции: прошлое работает как живая культурная память. Благодаря этому текст звучит собранно и «держит» смысл даже без мистического ореола.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Организационным центром направления стал «Цех поэтов» в Петербурге. Там формировали представление о мастерстве, дисциплине и форме поэтического языка — от черновой работы до публичного чтения.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провозглашали разрыв с традицией и стремились создать искусство будущего. Они по-новому решали вопрос «зачем» и «как»: не продолжать прошлое, а перестраивать язык.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культ художественного обновления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касался всего: ритма, типографики, жанров и даже поведения на публике. Выступления становились художественным жестом, где важны скорость, шум и провокация.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Маяковский, Велимир Хлебников и Давид Бурлюк создавали неологизмы, пробовали заумь и усиливали эффект эпатажа. Так рождался новый звуковой материал и новый темп мышления.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Радикальность позиции закрепил манифест «Пощёчина общественному вкусу»: он говорил о необходимости смелого обновления. В результате футуризм превращал литературу в часть культурного спора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62735"/>
            <a:ext cx="4037700" cy="2369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спорили между собой о роли традиции, поэта и способах художественного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концентрируются вокруг вопроса: искать «скрытый смысл» (символизм), утверждать «земную точность» (акмеизм) или обновлять сам язык (футуризм).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 истории культуры России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литературных направлений «серебряного века»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создала лирику внутренней сосредоточенности: психологическая точность сочетается со сдержанной выразительностью. Её интонация часто звучит так, будто каждое слово проходит проверку на правду.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Анны Ахматовой: личное чувство и историческая память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«Вечер» и «Чётки» закрепили её как одного из главных поэтов эпохи. В ранних текстах любовь нередко соединена с опытом утраты, одиночества и нравственного выбора.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личное переживание постепенно связывается с памятью о трагедиях поколения и репрессиях XX века. Так интимная речь становится историческим свидетельством и уроком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поддерживали друг друга через издательства, салоны и кружки, где обсуждали стихи, манифесты и критические статьи.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центров важнее «одного очага»: именно обмен идеями и публикациями ускорял художественные споры и обновление.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культуры России; годы эпохи — конец XIX — начало XX 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журнальная сеть эпохи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1898–1900-е: рождение «Мира искусства»
</a:t>
            </a:r>
            <a:pPr algn="l" indent="0" marL="0">
              <a:lnSpc>
                <a:spcPct val="100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задаёт установку на культ изящества и продуманной формы: стилизация, исторические сюжеты и высокая художественная культура становятся способом «собирать» искусство в единую систему.
</a:t>
            </a:r>
            <a:endParaRPr lang="en-US" sz="956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1900-е–1910-е: поиск цельного стиля и новый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усиливают внимание к выразительности цвета и композиции, активно работают с декоративностью и театральностью образа. Это подготавливает почву для более смелых разрывов с традицией.
</a:t>
            </a:r>
            <a:endParaRPr lang="en-US" sz="915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1910-е: усиление авангарда и подготовка абстракции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Кандинский, Малевич, Ларионов и Гончарова выдвигают на первый план цвет, форму и ритм, отказываясь от привычного изображения действительности. Тем самым искусство приближается к абстрактному мышлению.
</a:t>
            </a:r>
            <a:endParaRPr lang="en-US" sz="931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искусство: от «Мира искусства» к авангарду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Скрябин стремился к синтезу музыки, света и философской идеи, расширяя представление о том, каким может быть концерт: не только звук, но и переживание. Его подход подталкивал композиторов к поиску новых смыслов в форме.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театр как лаборатория нового искусства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обновил музыкальный язык и ритмику, усилив ощущение движения и «сцепления» звуковых структур. Сергей Рахманинов сохранил лирическую выразительность, а Всеволод Мейерхольд строил театральную условность и режиссёрский контроль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128" y="2077821"/>
            <a:ext cx="163948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религиозный ренессанс начала XX века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 и смысл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Бердяев и другие мыслители обсуждали, как свобода связана с ответственностью человека. Творчество понималось не как украшение жизни, а как способ прояснить внутренний смысл поступков.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кризис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Булгаков и Николай Лосский обращались к вопросу веры в ситуации, когда привычные культурные опоры ослабевают. Дискуссии показывали: религия способна отвечать на «боль времени», а не уходить от неё.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как путь осмысления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Флоренский соединял размышление о природе человека с анализом искусства и символики. Его идеи укрепляли мысль о том, что духовные смыслы можно выражать средствами художественного языка.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в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Религиозно-философские собрания в Петербурге становились пространством встреч интеллигенции, богословов и мыслителей. Там обсуждали проекты, идеи и вопросы, как соединить духовность, науку и искусство.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новое искусство «серебряного века»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традиционных ценностей и социальные перемены вели от художественного поиска к созданию направлений, манифестов и синтеза искусств.
</a:t>
            </a:r>
            <a:endParaRPr lang="en-US" sz="249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«Мир искусства», «Аполлон» и «Весы» формировали литературные и художественные ориентиры: печатали стихи, рецензии, манифесты и теоретические статьи, задавая тон публичному спору об искусстве.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издательства и художественные объединения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 и частные типографии создавали пространство для авторского эксперимента, выпуская книги ограниченными тиражами. Нередко они были художественно оформлены, превращая чтение в продолжение эстетической идеи.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держалась на постоянных встречах и обмене: писатели, художники, критики и философы обсуждали замыслы, спорили о принципах и помогали друг другу доводить программы новых направлений до читателя.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толпа: ощущение стремительного ритма повседневности сталкивалось с внутренней растерянностью. Литература и живопись учились смотреть на массовое как на источник новых впечатлений и смыслов.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культуры «серебряного века»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и возрождение: эти мотивы соединяли биографический опыт с идеей духовного обновления. Художественный текст превращался в разговор о том, как продолжать жить, когда прежние опоры рушатся.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одиночество: чувство часто оказывалось не только радостью, но и проверкой границ личности. Важны психологическая точность и умение показать разрыв между мечтой и реальностью.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России, кризис веры, рубеж эпох и предчувствие катастрофы: личное переживание напрямую связывалось с историческим сознанием. Отсюда — напряжённость, саморефлексия и пристальное внимание к внутреннему миру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твердыня Анны Ахматовой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Ахматовой чувство словно держат в ладонях: оно не взрывается — оно собирается. Любовь соседствует с ожиданием потери, а память становится формой нравственного выбора. Даже когда тишина кажется пустой, в ней слышится внутренний суд.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дыхание мысли и разлом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поэтический голос живёт рывком: фразы то ускоряются, то внезапно тормозят, открывая новое измерение смысла. В её образах любовь часто превращается в спор с судьбой, а одиночество — в язык самостоятельности. Речь становится эмоциональным действием.
</a:t>
            </a:r>
            <a:endParaRPr lang="en-US" sz="1134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Гиппиус: драматургия сомнения и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Гиппиус возникает особая напряжённость: в центре — внутренний конфликт и желание называть вещи честно. Её интонации умеют быть и холодными, и почти театрально взволнованными. Женская роль в литературе раскрывается как право на философский взгляд и личную ответственность.
</a:t>
            </a:r>
            <a:endParaRPr lang="en-US" sz="1144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Черубина де Габриак: игра образа и высокая культурная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связанная с фигурой Черубины де Габриак, напоминает сцену, где образ говорит вместо автора. В нём соединяются дерзость, утончённость и ощущение тайны. За художественной маской проступает внутренний темперамент эпохи — свобода интонации и собственное право на драму.
</a:t>
            </a:r>
            <a:endParaRPr lang="en-US" sz="1069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голоса «серебряного века»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направления существовали одновременно: споры возникали не только в текстах, но и в том, что считать «правильной» формой художественного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ускорение обновления в 1900–1917 годах: от мистического намёка через требование ясности — к эксперименту и затем к поиску новых выразительных средств визуального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на основе школьного курса истории культуры и литературы России (точные количественные данные не используются).
</a:t>
            </a:r>
            <a:endParaRPr lang="en-US" sz="134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символизма к акмеизму и футуризму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26400"/>
            <a:ext cx="2971200" cy="217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«серебряного века» в культуре XX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595692" y="306300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года: эмиграция и разрыв культурных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многие деятели культуры эмигрировали или оказались в изоляции. Часть художественных практик сместилась за пределы официальной жизни, сохранив способность влиять на читателя и зрителя.
</a:t>
            </a:r>
            <a:endParaRPr lang="en-US" sz="1307" dirty="0"/>
          </a:p>
        </p:txBody>
      </p:sp>
      <p:sp>
        <p:nvSpPr>
          <p:cNvPr id="9" name="Text 3"/>
          <p:cNvSpPr txBox="1"/>
          <p:nvPr/>
        </p:nvSpPr>
        <p:spPr>
          <a:xfrm>
            <a:off x="3929691" y="1556971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разрывом и продолжением: сохранение языка и идей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вытеснении из публичности идеи и художественный язык продолжили жить в новой среде. В советской и мировой культуре находились продолжатели, переосмысливавшие опыт эпохи.
</a:t>
            </a:r>
            <a:endParaRPr lang="en-US" sz="1358" dirty="0"/>
          </a:p>
        </p:txBody>
      </p:sp>
      <p:sp>
        <p:nvSpPr>
          <p:cNvPr id="10" name="Text 4"/>
          <p:cNvSpPr txBox="1"/>
          <p:nvPr/>
        </p:nvSpPr>
        <p:spPr>
          <a:xfrm>
            <a:off x="5263671" y="2807642"/>
            <a:ext cx="3546878" cy="1138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эффект: новые формы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«Серебряный век» закрепился как источник методов художественного поиска: свобода эксперимента и внимание к внутреннему смыслу позволили XX веку вырабатывать новые модели искусства и саморефлексии.
</a:t>
            </a:r>
            <a:endParaRPr lang="en-US" sz="13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«серебряного века» для российской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«Серебряный век» стал временем редкого художественного подъёма: культура выработала новые формы языка, образа и мысли. Он объединил направления, философский поиск и обновление искусств, сделав эксперимент ответом на кризис эпохи.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2026-05-12T19:52:55Z</dcterms:created>
  <dcterms:modified xsi:type="dcterms:W3CDTF">2026-05-12T19:52:55Z</dcterms:modified>
</cp:coreProperties>
</file>