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гомологических рядов в наследственной изменчивости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родственные виды повторяют наследственные признаки и почему это важно для науки.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1927" y="0"/>
            <a:ext cx="8059745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полевых экспедиций к биологическому закону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вывел этот закон, сравнивая тысячи форм растений, собранных в экспедициях по миру. Наблюдая повторяемость признаков у родственных культур, он показал, что изменчивость подчиняется закономерности, а не случаю.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закона гомологических рядов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видов и родов наследственные изменения идут сходными путями: если у одного организма появляется вариант признака, у родственных форм часто обнаруживаются аналогичные варианты.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не о единичной особенности, а о целых комплексах признаков: окраске, форме, опушении, размере органов и других наследственных вариантах, повторяющихся в ряду родственных групп.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организмы по происхождению, тем больше совпадений в наборах признаков. Поэтому закон помогает заранее предположить, какие формы могут быть найдены у родственных видов.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формы признаков встречаются чаще и у нескольких видов сразу, а редкие изменения наблюдаются реже. Это создаёт узнаваемые гомологические ряды внутри близких таксонов.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Предсказательная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ценен тем, что позволяет не только описывать уже известные формы, но и целенаправленно искать ещё не найденные наследственные варианты у родственных организмов.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 И. Вавилов и научная основа закона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Учёный-практик
</a:t>
            </a:r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Иванович Вавилов был ботаником, генетиком и селекционером. Он изучал наследственную изменчивость культурных растений не в теории, а на огромном сравнительном материале.
</a:t>
            </a:r>
            <a:endParaRPr lang="en-US" sz="2450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основу обобщения легли тысячи образцов, собранных более чем в 50 странах. Такой объём данных позволил увидеть закономерность, скрытую за отдельными исключениями.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Экспедиционная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и его сотрудники привозили материалы из разных регионов мира, включая Средиземноморье, Переднюю и Центральную Азию, Эфиопию, Индию, Америку.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формы пшеницы, ячменя, гороха, льна, картофеля и других культур, Вавилов показал, что наследственная изменчивость у родственных растений повторяется по сходным схемам.
</a:t>
            </a:r>
            <a:endParaRPr lang="en-US" sz="24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гомологический ряд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родственных видов показывает, как один и тот же признак повторяется в разных линиях изменчивости.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параллельной изменчивости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наследственная программа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организмы имеют сходные гены и хромосомные участки, поэтому их развитие направляется похожими молекулярными механизмами и даёт близкие фенотипические результаты.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аллелей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варианты признаков возникают при мутациях и рекомбинациях. Если у близких видов сходный набор генов, возможные сочетания аллелей тоже часто оказываются похожими.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растений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дополнительную роль играет полиплоидия. Увеличение числа наборов хромосом может усиливать или изменять признаки, но в пределах той же наследственной логики.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Закономерный результат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фенотипы у разных видов не являются случайностью. Они отражают общность наследственной основы и ограниченный набор путей, по которым может идти изменчивость.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отдельные мутации, а устойчивую повторяемость вариантов в близких группах культурных растений.
</a:t>
            </a:r>
            <a:pPr algn="l" indent="0" marL="0">
              <a:lnSpc>
                <a:spcPct val="150041"/>
              </a:lnSpc>
              <a:buNone/>
            </a:pPr>
            <a:r>
              <a:rPr lang="en-US" sz="2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повторяемость наблюдается у хорошо изученных и близкородственных культур; это подтверждает предсказуемость гомологических рядов.
</a:t>
            </a:r>
            <a:endParaRPr lang="en-US" sz="2381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повторяющихся признаков у культурных растений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классическим примерам, приведённым в курсах биологии и трудах Н. И. Вавилова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гомологических рядов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повторяются у близких культурных растений и почему это важно для поиска полезных форм.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признаку одного вида можно предположить, какие варианты существуют у родственных форм, и быстрее найти нужный материал для селекции.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из учения Н. И. Вавилова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 селекции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979306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без случайности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помогает не перебира́ть бесконечное число скрещиваний, а сразу искать родственные виды и сорта, где вероятность нужного признака выше.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4355713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стрессам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полезен он при поиске устойчивости к ржавчине, засухе, полеганию, вредителям и вирусным болезням, то есть к главным угрозам урожаю.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6554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Селекционная экономия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предсказуемости рядов селекционер быстрее находит исходный материал, сокращает число неудачных опытов и экономит время на ранних этапах работы.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1117437" y="3588250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культурами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Вавилова ускорил создание более урожайных и устойчивых сортов пшеницы, ячменя, картофеля и других важнейших сельскохозяйственных культур.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498091" y="3588250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особенно ценен там, где нужно не просто наблюдать признак, а целенаправленно закрепить его в новом сорте с нужными свойствами.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культурных растений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центрах происхождения культурных растений сосредоточено наибольшее наследственное разнообразие. Именно там чаще всего находят редкие формы с ценными признаками.
</a:t>
            </a:r>
            <a:endParaRPr lang="en-US" sz="2741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ключевым центрам относятся Переднеазиатский, Средиземноморский, Эфиопский, Центральноазиатский, Индийский и Центральноамериканский регионы, выделенные на основе исследований Вавилова.
</a:t>
            </a:r>
            <a:endParaRPr lang="en-US" sz="2741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 этих районах позволял находить образцы с нужными свойствами и пополнять коллекции исходного материала, необходимого для выведения новых сортов.
</a:t>
            </a:r>
            <a:endParaRPr lang="en-US" sz="2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 эволюционная биология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признаков у родственных организмов указывает на их общий эволюционный источник. Наследственные варианты возникают в пределах сходного генетического материала, поэтому близкие виды сохраняют сопоставимые направления изменчивости.
</a:t>
            </a:r>
            <a:endParaRPr lang="en-US" sz="1991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создает любые признаки произвольно: возможные изменения ограничены организацией генов, хромосом и путей развития. Поэтому у близких видов нередко появляются параллельные формы, хотя каждая линия остается самостоятельной.
</a:t>
            </a:r>
            <a:endParaRPr lang="en-US" sz="2168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Дивергентное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линии потомков расходятся от общего предка, но делают это не хаотично. Закон Вавилова показывает, что дивергенция идет по сходным морфологическим и генетическим «коридорам», заданным строением наследственной системы.
</a:t>
            </a:r>
            <a:endParaRPr lang="en-US" sz="2036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генетики и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важен как доказательство того, что наследственность и эволюция взаимосвязаны. Он объединяет наблюдения о признаках с представлением о родстве организмов и помогает объяснять, почему похожие изменения возникают независимо.
</a:t>
            </a:r>
            <a:endParaRPr lang="en-US" sz="2201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эволюционное родство, тем выше шанс найти сходный наследственный вариант. Это особенно заметно при сравнении сортов и диких родственников одной культурной группы.
</a:t>
            </a:r>
            <a:pPr algn="l" indent="0" marL="0">
              <a:lnSpc>
                <a:spcPct val="150041"/>
              </a:lnSpc>
              <a:buNone/>
            </a:pPr>
            <a:r>
              <a:rPr lang="en-US" sz="2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убывает по мере роста родства: параллельная изменчивость наиболее выражена у близких форм и почти исчезает у далеких групп.
</a:t>
            </a:r>
            <a:endParaRPr lang="en-US" sz="2299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вероятности обнаружения признака от степени родства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98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работ Н. И. Вавилова; значения на графике приведены как схематическая иллюстрация общей закономерности.
</a:t>
            </a:r>
            <a:endParaRPr lang="en-US" sz="9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совпадения никогда не бывает абсолютным: на проявление признаков влияют среда, мутации и отбор, поэтому рядов изменчивости может не хватать для всех вариантов.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совпадения признаков закон не обещает даже у близких родственников.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положений закона гомологических рядов и факторов наследственной изменчивости.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изменяют проявление гомологических рядов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причины делают ряды более полными, неполными или труднее предсказуемыми.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действует вероятностно: внешние и генетические факторы могут усиливать, ослаблять или прерывать ожидаемую параллельность признаков.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положениям о наследственной изменчивости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полезного признака в селекции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действий, основанную на сравнении родственных видов и сортов.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5992" y="2406849"/>
            <a:ext cx="374063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9274" y="3976724"/>
            <a:ext cx="427500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5992" y="5546599"/>
            <a:ext cx="374063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5992" y="7116474"/>
            <a:ext cx="374063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9274" y="8686349"/>
            <a:ext cx="427500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закона для современной биологии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связывать внешние признаки с наследственными механизмами и строить предположения о генах-кандидатах, связанных с интересующим свойством.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Подсказывает, где искать ценные признаки у близких форм, чтобы сократить число случайных скрещиваний и ускорить получение новых сортов.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представления о родстве организмов, поскольку повторяемость признаков часто совпадает с близостью происхождения и строения.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выбирать объекты для изучения устойчивости, обмена веществ и наследования признаков, которые могут быть важны в прикладных разработках.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анализе ДНК закон остается полезным: он соединяет молекулярные данные с морфологией и эволюционной историей видов.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уровней признаков показывает, что внешнее сходство обычно сопровождается близостью ДНК, участков хромосом и путей синтеза белков.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Фенотипические ряды согласуются с молекулярными данными: общие наследственные программы особенно часто сохраняются у близких видов.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фенотипических рядов с данными молекулярной генетики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3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данным сравнительной генетики и молекулярной биологии; график иллюстративный.
</a:t>
            </a:r>
            <a:endParaRPr lang="en-US" sz="13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71" y="1891850"/>
            <a:ext cx="5567359" cy="428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696" y="1891850"/>
            <a:ext cx="5567359" cy="428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семян как память о разнообразии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Вавилова привели к осознанию ценности каждого образца растения как носителя уникального набора наследственных признаков. Так появились крупные коллекции семян, где сохраняют материал для науки, селекции и восстановления утраченных форм.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Гербарии и экспедиционные фонды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сборы, гербарии и архивы экспедиций стали не просто научными документами, а частью системы сохранения генетических ресурсов. По ним можно проследить происхождение форм, сравнить признаки и восстановить историю культурных растений.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 в современных программах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закон гомологических рядов остается важным для программ сохранения биоразнообразия. Он помогает искать родственные дикие виды с ценными свойствами и сохранять их как источник устойчивости, урожайности и адаптации к климату.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признание и научное наследие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для запоминания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близкородственных организмов наследственная изменчивость повторяется в виде гомологических рядов. Чем ближе родство, тем больше совпадающих вариантов признаков можно ожидать.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помогает не только описывать разнообразие природы, но и предсказывать полезные признаки у родственных видов, что особенно важно для селекции и растениеводства.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подходят пары и группы культурных растений: пшеница и ячмень, горох и фасоль, картофель и томат, лен и другие близкие формы.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родством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вида найден один вариант признака, у его родственников можно искать сходные формы. Это делает закон удобным инструментом для сравнения и систематизации наблюдений.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Закон, который связывает наследственность и эволюцию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Вавилова объясняет повторяемость признаков у родственных организмов и показывает, как генетика, эволюция и селекция соединяются в единую научную картину.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2026-06-01T18:58:04Z</dcterms:created>
  <dcterms:modified xsi:type="dcterms:W3CDTF">2026-06-01T18:58:04Z</dcterms:modified>
</cp:coreProperties>
</file>