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за скобки
</a:t>
            </a:r>
            <a:endParaRPr lang="en-US" sz="2678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путь к удобной записи выражений и уравнений.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2433" y="967150"/>
            <a:ext cx="3272334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приём в алгебре
</a:t>
            </a:r>
            <a:endParaRPr lang="en-US" sz="2083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одинаковые множители встречаются постоянно: в числах, буквах и смешанных выражениях. Это помогает короче записывать выражения, быстрее их преобразовывать и лучше понимать структуру алгебраических записей.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общим множителем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 — это число, буква или их произведение, которое входит в каждое слагаемое выражения и может быть вынесено за скобки без остатка.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числовая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15x + 10 общий множитель равен 5, потому что оба слагаемых делятся на 5. После вынесения остаются 3x и 2.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7a + 7b общий множитель — 7. Буквы разные, поэтому буквенная часть не выносится, а общим остаётся только число.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 буква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4m^2 + 6 m общий множитель — 2 m. Оба слагаемых делятся на 2 m, а буква m присутствует в каждом из них.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множитель подходит не каждому слагаемому, он не может быть общим. Поэтому сначала проверяют делимость чисел, а потом — буквенную часть.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распределительным свойством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записывают так: a(b + c) = ab + ac. Оно показывает, как число или буква умножается на каждое слагаемое в скобках.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 — это обратный ход: ab + ac = a(b + c). Из двух записей получается одна и та же сумма, но в другой форме.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 после вынесения множителя, исходное выражение должно вернуться без изменений. Это главный способ проверить правильность преобразования.
</a:t>
            </a:r>
            <a:endParaRPr lang="en-US" sz="139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смысл, две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равны по значению. Меняется только внешний вид записи, а не само выражение, поэтому приём удобен для преобразований и упрощения.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примере общий множитель становится основой новой записи и помогает увидеть одинаковую часть выражения сразу.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запись выражения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запись упрощается за счёт общего множителя; сама сумма не меняется, меняется способ её представления.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примерам: 8x + 12 = 4(2x + 3), 9y — 6 = 3(3y — 2), 14a + 21 = 7(2a + 3).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общий множитель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числа перед буквами и находят их наибольший общий делитель. Это помогает определить, какое число можно вынести за скобки сразу.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ищут общие буквы в каждом слагаемом. Если буква есть не везде, она не входит в общий множитель и не выносится.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меньшую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буква повторяется с разными степенями, выбирают меньшую степень. Так множитель подходит ко всем слагаемым без остатка.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18x^2 + 24x общий множитель равен 6x: число 6 делит оба коэффициента, а буква x присутствует в каждом слагаемом.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вынесения общего множителя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разложении выражения на множители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числовым множителем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24 + 36 содержит два числа, которые удобно рассмотреть как части одной общей группы. Здесь можно выделить один и тот же числовой множитель.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общий делитель чисел 24 и 36 равен 12. Именно его выносят за скобки, потому что он делит оба слагаемых без остатка.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 скобках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получаем 2 и 3, поэтому запись становится 12(2 + 3). Скобки показывают, сколько таких одинаковых частей было в каждом числе.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удобно связывать с равными наборами: 24 и 36 можно представить как несколько одинаковых групп по 12. Тогда разложение становится понятным и по смыслу.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одной буквой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5x + 15 общий числовой множитель равен 5. Он делит оба слагаемых, поэтому его можно вынести за скобки.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x есть только в первом слагаемом, значит она не входит в общий множитель. За скобками остаётся x в первом члене и 3 во втором.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разложение выглядит так: 5(x + 3). Такая форма показывает, что исходная сумма состоит из одинаковых частей, умноженных на 5.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числом и буквой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18a + 12a общий множитель содержит и число, и букву: 6a. Это возможно, потому что a есть в каждом слагаемом.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каждое слагаемое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18 и 12 делятся на 6 без остатка. После деления остаются 3 и 2, которые записывают в скобках после вынесения множителя.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18a + 12a = 6a(3 + 2). Такое преобразование показывает, как числовая и буквенная части объединяются в один общий множитель.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общего множителя в разных выражениях
</a:t>
            </a:r>
            <a:endParaRPr lang="en-US" sz="243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«Вынесение общего множителя за скобки».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одно и то же выражение можно переписать короче, если вынести общий множитель за скобки.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может быть числом или произведением числа и буквы; после вынесения форма записи становится короче, а значение выражения не меняется.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выносят отрицательный множитель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знак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общий множитель отрицательный, его удобно вынести за скобки вместе с минусом. Тогда в скобках у каждого слагаемого знаки меняются на противоположные.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-6x — 12 можно вынести -6 и получить -6(x + 2). При раскрытии скобок снова выходит исходное выражение, значит преобразование верно.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скобками действует на все слагаемые внутри. Поэтому при вынесении отрицательного множителя особенно важно внимательно менять знаки в скобках.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весь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выносят только часть общего множителя и забывают о числовом или буквенном компоненте. Тогда выражение уже не равно исходному и ответ становится неверным.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знаках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путают знаки при выносе минуса. Если в скобках не изменить знаки на противоположные, раскрытие скобок не вернёт исходную запись.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множитель, который не делится на каждое слагаемое без остатка. Он должен быть общим для всех частей выражения.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заметить ошибку — раскрыть скобки и сравнить результат с исходным выражением. Несовпадение сразу показывает, где допущена неточность.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уравнении есть повторяющийся множитель, его можно вынести за скобки и сделать запись короче. Например, 3x + 6 превращается в 3(x + 2), и сразу видно, что обе части связаны одним множителем. Это помогает быстрее находить решение.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увидеть одинаковые части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приводить к нужному виду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содержит похожие слагаемые слева или справа, вынесение общего множителя упрощает дальнейшие действия. Вместо длинной записи остаётся компактная форма, с которой легче работать. На рисунке можно показать одну и ту же ситуацию до и после преобразования.
</a:t>
            </a:r>
            <a:endParaRPr lang="en-US" sz="113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приём нужен при решении уравнений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раскрытие скобок возвращает исходную сумму или разность, поэтому запись с множителем составлена правильно.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разложения раскрытием скобок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раскрытия скобок получается исходное выражение, разложение выполнено верно; проверка работает и для положительного, и для отрицательного множителя.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условия задания: 4(3x + 5), 7(a — 2), -3(2y — 1).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50" y="1594171"/>
            <a:ext cx="33705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75" y="2795191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приём помогает считать быстрее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нескольких одинаковых вычислений остаётся один общий множитель и короткая запись в скобках. Это экономит время и делает преобразование понятнее.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действий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помогает сразу заметить одинаковые части выражения. Когда слагаемые похожи, их легче объединить и записать в более компактной форме.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Видны повторения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выражение, тем полезнее выносить общий множитель. Так проще сократить запись и не потерять важные детали при вычислениях.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 длинных выражениях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примеры разложения на множители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«Вынесение общего множителя за скобки».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сначала находят общий множитель, а затем делят на него каждое слагаемое и записывают выражение в скобках.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общий множитель определяется по коэффициентам и буквенной части, а затем каждое слагаемое удобно переписывается через деление на этот множитель.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этот приём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повторяющиеся множители, их выносят за скобки, чтобы запись стала короче и понятнее. Это помогает быстрее выполнять преобразования.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вынесении общего множителя уравнение часто приобретает более удобный вид. После этого легче заметить одинаковые части и выполнить дальнейшие шаги.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формул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общий множитель позволяет выделить общую часть записи. Благодаря этому формулу проще анализировать и использовать в вычислениях.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является первым шагом к более сложным преобразованиям. Он помогает разбирать многочлен на множители и готовит к изучению новых способов в алгебре.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3" y="858375"/>
            <a:ext cx="3905344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проверки ответа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Раскрой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множителя обязательно вернись к исходной форме. Раскрытие скобок показывает, действительно ли полученное выражение совпадает с тем, что было сначала.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числовые коэффициенты в каждом слагаемом. Если хотя бы одно число не совпадает, разложение выполнено неточно и его нужно исправить.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буквы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Убедись, что буквенная часть после раскрытия скобок полностью совпадает с исходным выражением. Ошибка в букве меняет смысл всего преобразования.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уделяй плюсам и минусам. Именно они чаще всего меняются при вынесении отрицательного множителя и чаще всего приводят к ошибке.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Вынести множитель — значит увидеть смысл выражения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делает алгебраические записи короче, помогает замечать структуру выражения и уверенно проверять преобразования. Он станет надёжной основой для дальнейшего изучения алгебры.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2026-05-29T22:48:04Z</dcterms:created>
  <dcterms:modified xsi:type="dcterms:W3CDTF">2026-05-29T22:48:04Z</dcterms:modified>
</cp:coreProperties>
</file>