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jpeg"/><Relationship Id="rId4" Type="http://schemas.openxmlformats.org/officeDocument/2006/relationships/image" Target="../media/image-16-4.jpe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8140" y="213362"/>
            <a:ext cx="8502071" cy="37694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09367" y="2638425"/>
            <a:ext cx="5431304" cy="150416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58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солнца»: сказка о природе, труде и дружбе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48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Приключение Насти и Митраши за клюквой превращается в трудный урок о дружбе и взрослении.
</a:t>
            </a:r>
            <a:endParaRPr lang="en-US" sz="3158" dirty="0"/>
          </a:p>
        </p:txBody>
      </p:sp>
      <p:sp>
        <p:nvSpPr>
          <p:cNvPr id="6" name="Text 1"/>
          <p:cNvSpPr txBox="1"/>
          <p:nvPr/>
        </p:nvSpPr>
        <p:spPr>
          <a:xfrm>
            <a:off x="409366" y="4496516"/>
            <a:ext cx="3853934" cy="18309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89447" y="0"/>
            <a:ext cx="3953061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839940"/>
            <a:ext cx="4200525" cy="34636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написал повесть и когда она появилась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«Кладовую солнца» написал Михаил Михайлович Пришвин в 1945 году. После Великой Отечественной войны людям особенно были важны надежда и вера в добро. Пришвин умел точно наблюдать природу и показывать её красоту простым языком — поэтому повесть часто читают в школе.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41352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46477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природы у Пришвина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Природа как участник событий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«Кладовой солнца» лес, болото, солнце и животные влияют на действия героев. Эти образы помогают понять, где нужна осторожность и почему простое дело в природе может стать испытанием.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Писатель-натуралист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много путешествовал и внимательно наблюдал жизнь леса, болот, птиц и зверей. Он передаёт природу так, что она кажется живой и близкой человеку, а не только декорацией.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Точный, образный язык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 пишет точно и образно: лесные звуки, свет, запахи и детали помогают почувствовать атмосферу места. Такой язык делает повесть одновременно понятной и художественно яркой для читателя.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86608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происходит в лесной местности на Блудовом болоте: там есть тропинки, кочки и мхи. Встречаются кусты клюквы, но рядом начинаются опасные участки, где легко ошибиться.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694187" y="2981096"/>
            <a:ext cx="1516619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Болото в повести одновременно красиво и страшно. Оно учит, что природа не обязана быть «удобной»: её нужно изучать, уважать и не относиться к ней как к безопасной игрушке.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61999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важны наблюдательность и знание местности. Ошибка в выборе пути может привести к беде, поэтому герои должны думать наперёд и действовать осмотрительно, а не только спешить к цели.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255907" y="2981096"/>
            <a:ext cx="1516618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Описание болота помогает понять главный смысл: безопасная смелость рождается из опыта. Пейзаж становится проверкой характера и ответственности, которую каждый принимает за себя.
</a:t>
            </a:r>
            <a:endParaRPr lang="en-US" sz="1000" dirty="0"/>
          </a:p>
        </p:txBody>
      </p:sp>
      <p:sp>
        <p:nvSpPr>
          <p:cNvPr id="11" name="Text 5"/>
          <p:cNvSpPr txBox="1"/>
          <p:nvPr/>
        </p:nvSpPr>
        <p:spPr>
          <a:xfrm>
            <a:off x="371475" y="375657"/>
            <a:ext cx="6887515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действия: Блудово болото
</a:t>
            </a:r>
            <a:endParaRPr lang="en-US" sz="3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58050" y="619125"/>
            <a:ext cx="3400425" cy="3886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386607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— забота и порядок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старше, спокойнее и хозяйственнее. Она заботится о доме, старается всё делать разумно и следит за порядком. Её решения чаще опираются на спокойное наблюдение и чувство ответственности.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9878" y="2981096"/>
            <a:ext cx="2031299" cy="14989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Митраша — упрямство и риск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Митраша младше, упрямее и смелее. Он действует напористо и иногда слишком самоуверенно, из-за чего спор с сестрой становится заметной частью сюжета. При этом именно решительность помогает ему не сдаться в трудный момент.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371475" y="375657"/>
            <a:ext cx="4592240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Митраша: разные характеры
</a:t>
            </a:r>
            <a:endParaRPr lang="en-US" sz="3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93134" y="2057985"/>
            <a:ext cx="445422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3871" y="2057985"/>
            <a:ext cx="445422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537241" y="2057985"/>
            <a:ext cx="445422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Дети, которые рано повзрослели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401414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 и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заметно, что дети привыкли к труду: каждое дело требует внимания и усилий. Настя действует как хозяйка, а Митраша — как человек, которому важно справиться самому и не подвести.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2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Жизнь без взрослых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Митраша рано остались без родителей и научились жить самостоятельно. Они не просто «выживают», а стараются организовать быт и помогать друг другу, распределяя силы и заботы.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445520" y="2814638"/>
            <a:ext cx="2327006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родителях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Сюжет подчёркивает, что дети помнят о родителях и стараются вести себя по‑хозяйски. Эта внутренняя опора помогает им принимать решения и не уходить в хаос даже в сильном волнении.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72146" y="1688549"/>
            <a:ext cx="8399709" cy="27999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развивается сюжет повести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основных событий: от решения идти за ягодами до спасения и выводов о осторожности.
</a:t>
            </a:r>
            <a:endParaRPr lang="en-US" sz="3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01582" y="3371850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ягод в болотистой местности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Сбор клюквы связан с трудом и терпением. Нужно ориентироваться среди мхов и кочек, не торопиться и действовать аккуратно, потому что местность бывает коварной.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5579962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Награда за бережный труд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поиск ягод Пришвин показывает: природа щедра тем, кто относится к ней бережно и трудится честно. Клюква становится и пищей, и символом результата труда.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1017487" y="1807896"/>
            <a:ext cx="2556293" cy="118792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идти за клюквой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Поход начинается с понятной цели: собрать клюкву. Для детей это не просто прогулка, а дело, требующее собранности, внимательности и умения работать в лесу.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Клюква как цель похода
</a:t>
            </a:r>
            <a:endParaRPr lang="en-US" sz="3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героев и их качеств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Качества героев дополняют друг друга: Настя помогает не терять порядок, Митраша проявляет решительность, а Травка соединяет природную чуткость и верность.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поступки строятся на ответственности и внимании к природе, испытание заканчивается спасением. Самоуверенность нарушает путь, поэтому возрастает роль осторожности.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тексту повести «Кладовая солнца» (качественное сопоставление, без числового измерения).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Слепая Елань — опасное место на болоте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369928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Слепая Елань — коварный участок болота, где легко ошибиться. Название подчёркивает, что место «не видит» человека и не прощает невнимательности: шаг требует контроля над собой.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3571664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здесь Митраша сталкивается с опасностью. Его самоуверенность и нарушенная осторожность приводят к беде, показывая, что смелость без знания местности превращается в риск.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688269" y="2726525"/>
            <a:ext cx="2084256" cy="162465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Эпизод учит: природа требует уважения. Если игнорировать предупреждения и не выбирать безопасный путь, последствия оказываются серьёзными даже для сильного и упрямого героя.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61805" y="1935209"/>
            <a:ext cx="4581015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образы повести и их значение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каждый образ работает как смысловой «ключ»: он помогает понять, почему происходят события и чему учит история Насти и Митраши.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образов связывает приключение и нравственный вывод: природа щедра, но требует знаний, осторожности и уважения.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содержания повести «Кладовая солнца» М. М. Пришвина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09537" y="2057985"/>
            <a:ext cx="509053" cy="50905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42056" y="2057985"/>
            <a:ext cx="509053" cy="50905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14662" y="2057985"/>
            <a:ext cx="509053" cy="509053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Травка и роль животных в повести
</a:t>
            </a:r>
            <a:endParaRPr lang="en-US" sz="3000" dirty="0"/>
          </a:p>
        </p:txBody>
      </p:sp>
      <p:sp>
        <p:nvSpPr>
          <p:cNvPr id="11" name="Text 2"/>
          <p:cNvSpPr txBox="1"/>
          <p:nvPr/>
        </p:nvSpPr>
        <p:spPr>
          <a:xfrm>
            <a:off x="324963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Чутьё и природная мудрость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Собака действует не «случайно», а по чутью. У Пришвина это знак природной наблюдательности: животное замечает то, что люди могут пропустить, особенно в лесу.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84511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Верный помощник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Травка помогает Митраше выбраться из беды. Её поведение показывает, что животные понимают опасность и способны действовать как настоящие помощники человека в трудной ситуации.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54756" y="2814638"/>
            <a:ext cx="2570941" cy="154080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Уважение к животному миру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Травки подчеркивает важность бережного отношения к природе и её обитателям. Писатель учит: помощь приходит туда, где человек внимателен и умеет ценить живых существ.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9648" y="1218586"/>
            <a:ext cx="4172877" cy="270632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повести есть и сказка, и правда жизни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86608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опирается на реальные детали: болотная тропа, сбор ягод, лесные опасности и поведение детей в непривычной местности. Эти элементы делают рассказ узнаваемым и «земным».
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2448594" y="1128975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Одновременно в тексте ощущается сказочность: природа словно разговаривает с героями, испытание становится испытанием «для души», а спасение приобретает характер победы добра. 
</a:t>
            </a:r>
            <a:endParaRPr lang="en-US" sz="900" dirty="0"/>
          </a:p>
        </p:txBody>
      </p:sp>
      <p:sp>
        <p:nvSpPr>
          <p:cNvPr id="8" name="Text 4"/>
          <p:cNvSpPr txBox="1"/>
          <p:nvPr/>
        </p:nvSpPr>
        <p:spPr>
          <a:xfrm>
            <a:off x="386608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и болото показаны как живой мир, который влияет на поступки Насти и Митраши. Поэтому история воспринимается как приключение, но учит думать о последствиях каждого шага.
</a:t>
            </a:r>
            <a:endParaRPr lang="en-US" sz="900" dirty="0"/>
          </a:p>
        </p:txBody>
      </p:sp>
      <p:sp>
        <p:nvSpPr>
          <p:cNvPr id="9" name="Text 5"/>
          <p:cNvSpPr txBox="1"/>
          <p:nvPr/>
        </p:nvSpPr>
        <p:spPr>
          <a:xfrm>
            <a:off x="2448594" y="3569833"/>
            <a:ext cx="1516618" cy="116767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соединение сказки и правды помогает школьникам понять главный смысл. Текст остаётся увлекательным, и при этом подростки видят, что осторожность, труд и взаимопомощь нужны не «в теории», а по-настоящему.
</a:t>
            </a:r>
            <a:endParaRPr lang="en-US" sz="9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повести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тема раскрывается через поступки: труд ведёт к результату, опасность учит внимательности, ответственность — самостоятельному выбору, а дружба и родство помогают не опустить руки.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Пять мотивов работают вместе: приключение превращается в жизненный урок. Когда герои ошибаются, именно ответственность и взаимопомощь помогают преодолеть трудность.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38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Структурирование тем по содержанию, указанному в описании слайда (без внешних измерений).
</a:t>
            </a:r>
            <a:endParaRPr lang="en-US" sz="938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Поступки героев и их последствия
</a:t>
            </a:r>
            <a:endParaRPr lang="en-US" sz="3000" dirty="0"/>
          </a:p>
        </p:txBody>
      </p:sp>
      <p:sp>
        <p:nvSpPr>
          <p:cNvPr id="9" name="Text 2"/>
          <p:cNvSpPr txBox="1"/>
          <p:nvPr/>
        </p:nvSpPr>
        <p:spPr>
          <a:xfrm>
            <a:off x="386607" y="177742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 и решение идти за клюквой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Настя и Митраша заранее обсуждают, куда и зачем идут. Это решение показывает, что даже простая прогулка для них становится делом, требующим договорённости и дисциплины.
</a:t>
            </a:r>
            <a:endParaRPr lang="en-US" sz="1016" dirty="0"/>
          </a:p>
        </p:txBody>
      </p:sp>
      <p:sp>
        <p:nvSpPr>
          <p:cNvPr id="10" name="Text 3"/>
          <p:cNvSpPr txBox="1"/>
          <p:nvPr/>
        </p:nvSpPr>
        <p:spPr>
          <a:xfrm>
            <a:off x="2196357" y="3491927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3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 о пути и расходятся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4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разногласий дети выбирают разные направления и теряют общую опору. Ссора и упрямство оборачиваются тем, что один шаг может увести от безопасности.
</a:t>
            </a:r>
            <a:endParaRPr lang="en-US" sz="1139" dirty="0"/>
          </a:p>
        </p:txBody>
      </p:sp>
      <p:sp>
        <p:nvSpPr>
          <p:cNvPr id="11" name="Text 4"/>
          <p:cNvSpPr txBox="1"/>
          <p:nvPr/>
        </p:nvSpPr>
        <p:spPr>
          <a:xfrm>
            <a:off x="4373491" y="1882202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64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Беда на болоте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Митраша оказывается в опасном месте и сталкивается с бедой. Испытание показывает, как важно знать местность, сохранять осторожность и не полагаться только на смелость.
</a:t>
            </a:r>
            <a:endParaRPr lang="en-US" sz="1064" dirty="0"/>
          </a:p>
        </p:txBody>
      </p:sp>
      <p:sp>
        <p:nvSpPr>
          <p:cNvPr id="12" name="Text 5"/>
          <p:cNvSpPr txBox="1"/>
          <p:nvPr/>
        </p:nvSpPr>
        <p:spPr>
          <a:xfrm>
            <a:off x="6673107" y="3700116"/>
            <a:ext cx="2084416" cy="8681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Спасение и выводы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пережитого герои иначе смотрят на себя и на друг друга. Понимание ценности внимания и взаимной поддержки становится итогом, который помогает взрослеющим детям принять ответственность.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41650" y="1797283"/>
            <a:ext cx="2249100" cy="175710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61050" y="1797283"/>
            <a:ext cx="2249100" cy="175710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8550" y="1797283"/>
            <a:ext cx="2249100" cy="17571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8" name="Text 1"/>
          <p:cNvSpPr txBox="1"/>
          <p:nvPr/>
        </p:nvSpPr>
        <p:spPr>
          <a:xfrm>
            <a:off x="3845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6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Мох, кочки и «тихая география» болота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4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рисует лес не схемой, а ощущениями: мох и кочки словно диктуют, куда можно идти, а где лучше остановиться. Тропинка то открывается, то скрывается в зарослях, и читатель чувствует напряжение пути.
</a:t>
            </a:r>
            <a:endParaRPr lang="en-US" sz="896" dirty="0"/>
          </a:p>
        </p:txBody>
      </p:sp>
      <p:sp>
        <p:nvSpPr>
          <p:cNvPr id="9" name="Text 2"/>
          <p:cNvSpPr txBox="1"/>
          <p:nvPr/>
        </p:nvSpPr>
        <p:spPr>
          <a:xfrm>
            <a:off x="32039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19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Солнечный свет и ягоды как награда за внимание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Пришвин умеет показать свет и цвет так, что они становятся частью действия. Солнечный луч, запахи леса и заметные ягоды создают ощущение ожидания: природа отвечает тем, кто трудится и смотрит вокруг внимательно.
</a:t>
            </a:r>
            <a:endParaRPr lang="en-US" sz="919" dirty="0"/>
          </a:p>
        </p:txBody>
      </p:sp>
      <p:sp>
        <p:nvSpPr>
          <p:cNvPr id="10" name="Text 3"/>
          <p:cNvSpPr txBox="1"/>
          <p:nvPr/>
        </p:nvSpPr>
        <p:spPr>
          <a:xfrm>
            <a:off x="6061413" y="3706280"/>
            <a:ext cx="2139614" cy="8174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41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Туман, звуки и дыхание леса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тексте есть спокойные, почти музыкальные детали: тихие звуки природы и переменчивое состояние воздуха. Благодаря этим образам лес воспринимается сложным и живым, а герои — не героями «вне мира», а частью этой среды.
</a:t>
            </a:r>
            <a:endParaRPr lang="en-US" sz="941" dirty="0"/>
          </a:p>
        </p:txBody>
      </p:sp>
      <p:sp>
        <p:nvSpPr>
          <p:cNvPr id="11" name="Text 4"/>
          <p:cNvSpPr txBox="1"/>
          <p:nvPr/>
        </p:nvSpPr>
        <p:spPr>
          <a:xfrm>
            <a:off x="371475" y="375650"/>
            <a:ext cx="8408100" cy="120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Пришвина: лес как живая картина
</a:t>
            </a:r>
            <a:endParaRPr lang="en-US" sz="3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22719" y="1859009"/>
            <a:ext cx="6059187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произведение изучают в 5 классе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18590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5 классе особенно важно учиться связывать поступок с результатом: книга показывает это на понятных эпизодах и образах.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Сильная сторона повести — сочетание приключения и урока. Благодаря ясной фабуле и ярким символам школьникам легче обсуждать безопасность, ответственность и уважение к природе.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дидактических причин изучения по содержанию повести (без статистических данных).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78725" y="1440300"/>
            <a:ext cx="3654000" cy="29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4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важная привычка — отвечать за свои поступки — помогает преодолеть трудности и стать взрослее.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Интерпретация смысла повести «Кладовая солнца» М. М. Пришвина (без числовой статистики).
</a:t>
            </a:r>
            <a:endParaRPr lang="en-US" sz="5400" dirty="0"/>
          </a:p>
        </p:txBody>
      </p:sp>
      <p:sp>
        <p:nvSpPr>
          <p:cNvPr id="5" name="Text 1"/>
          <p:cNvSpPr txBox="1"/>
          <p:nvPr/>
        </p:nvSpPr>
        <p:spPr>
          <a:xfrm>
            <a:off x="5377188" y="1720900"/>
            <a:ext cx="3040200" cy="239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Повесть показывает: человек взрослеет, когда умеет трудиться, прислушиваться и бережно относиться к природе, а не полагаться на самоуверенность.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81228" y="1935209"/>
            <a:ext cx="5342168" cy="2553242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1476" y="1935211"/>
            <a:ext cx="1883795" cy="255324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в повести создают движение сюжета и помогают понять, что урок рождается из выбора. Каждая пара показывает возможный исход поступка и его нравственную сторону.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Противопоставления подталкивают читателя к главному выводу: взросление связано с умением выбирать осторожность, поддерживать друг друга и извлекать уроки.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сюжетных линий и образов повести «Кладовая солнца» М. М. Пришвина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71476" y="375657"/>
            <a:ext cx="8408226" cy="1295266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Смысловые пары и противопоставления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7415530" y="4642579"/>
            <a:ext cx="1364172" cy="2769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47240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371475" y="925117"/>
            <a:ext cx="5486399" cy="287535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300" b="1" dirty="0">
                <a:solidFill>
                  <a:srgbClr val="FFBB5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Итог: повесть о природе, семье и взрослении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9A6538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«Кладовая солнца» — история детей, которые ошибаются, переживают испытание и учатся быть внимательными, смелыми и ответственными. Повесть подчёркивает труд, взаимопомощь и любовь к родной природе как путь к мудрости.
</a:t>
            </a:r>
            <a:endParaRPr lang="en-US" sz="33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2026-05-12T20:55:14Z</dcterms:created>
  <dcterms:modified xsi:type="dcterms:W3CDTF">2026-05-12T20:55:14Z</dcterms:modified>
</cp:coreProperties>
</file>