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писателя: как формируется авторская индивидуальность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язык, образ и ритм создают узнаваемый голос автора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стиль писателя в 11 классе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помогает увидеть не только содержание текста, но и способ его художественной организации. По языку, интонации и композиции можно понять авторскую позицию, особенности эпохи и то, как работает литературный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личность писателя раскрывается в повторяющихся речевых привычках: любимой лексике, типичных оборотах, характерной интонации и устойчивых образах, которые делают текст узнаваемым.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М. Ю. Лермонтова особенно заметны напряженность, резкие контрасты и эмоциональная насыщенность фразы; у А. П. Чехова — сдержанность, точность детали и смысловой подтекст.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А. П. Платонова выделяются необычный синтаксис и философская лексика, которые создают ощущение особого взгляда на мир и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стиль и языковая личность автора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элементы в школьном анализе обычно обнаруживаются уже при первом внимательном чтении фрагмента.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авторского стиля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лексики и синтаксиса показывает, что именно они чаще всего формируют узнаваемость авторской манеры.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литературного анализа; данные для визуализации условные, 2025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выбор показывает, как писатель видит героев и относится к изображаемому миру. Нейтральные, разговорные, книжные и диалектные слова создают разную дистанцию между автором и читателем, а также помогают передать социальную среду персонажей.
</a:t>
            </a:r>
            <a:endParaRPr lang="en-US" sz="988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сигнал авторского взгляда
</a:t>
            </a:r>
            <a:endParaRPr lang="en-US" sz="1156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Л. Н. Толстого лексика часто работает на психологическую глубину: одно точное слово может передать состояние героя лучше длинного объяснения. Поэтому его проза производит впечатление внутренней ясности и наблюдательности.
</a:t>
            </a:r>
            <a:endParaRPr lang="en-US" sz="1018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 у Толстого
</a:t>
            </a:r>
            <a:endParaRPr lang="en-US" sz="150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Н. В. Гоголя словарь нередко сочетает разговорные оттенки с иронией и гротеском. Такая лексическая игра делает повествование живым, а сатирический эффект — особенно заметным даже в небольшом фрагменте текста.
</a:t>
            </a:r>
            <a:endParaRPr lang="en-US" sz="107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разговорная окраска у Гоголя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как основа узнаваемости автора
</a:t>
            </a:r>
            <a:endParaRPr lang="en-US" sz="2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стилистических признаков у разных писателей
</a:t>
            </a:r>
            <a:endParaRPr lang="en-US" sz="2097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литературоведческому анализу произведений русской классики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авторский стиль узнается по устойчивому сочетанию нескольких признаков.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определяется системой повторяющихся признаков: лексика, синтаксис и приемы работают вместе, а не по отдельности.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12" y="3297168"/>
            <a:ext cx="2808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как источник темпа и интонации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ускоряют темп и усиливают напряжение, а развернутые синтаксические периоды создают ощущение плавности, торжественности или аналитической глубины.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фразы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помогает выделить важное слово и изменить привычный ход фразы. Благодаря этому текст звучит выразительнее и приобретает заметный интонационный акцент.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Вставные конструкции, тире и паузы передают колебание мысли, уточнение или эмоциональный поворот. Они делают речь более живой и психологически точной.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вставки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Ф. М. Достоевского фраза часто передает внутренний надлом и тревогу. Неровный ритм и напряженные повторы создают впечатление движущейся, почти взволнованной мысли.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у Достоевского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стиля писателя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 наблюдения к обоснованному выводу об авторской манере.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и фигуры речи в авторской манере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и эмоциональный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Метафора, эпитет, сравнение и олицетворение делают образ более зримым и выразительным. Они задают тон произведения и помогают читателю не только увидеть предмет, но и почувствовать его смысловую окраску.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как средство авторской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Антитеза, инверсия и риторический вопрос усиливают напряжение мысли и направляют внимание к важной идее. В сатирических текстах они особенно заметны, потому что помогают подчеркнуть иронию и критическое отношение автора.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приемов помогает увидеть, какие элементы сильнее всего управляют звучанием фрагмента и его смысловыми акцентами.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приемы особенно заметны в тексте
</a:t>
            </a:r>
            <a:endParaRPr lang="en-US" sz="2236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именно повторы и инверсия заметнее всего меняют интонацию, поэтому они особенно важны для школьного анализа.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над художественным текстом; значения условные, 2025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автора, рассказчик и точка зрения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проявляется через выбор рассказчика: от его позиции зависит, насколько текст кажется объективным, доверительным или, наоборот, двусмысленным.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Ненадежный рассказчик заставляет читателя сомневаться в сообщаемом, а внутренний монолог или несобственно-прямая речь делают психологическое состояние героя особенно заметным.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автора часто не выражена прямо: она возникает через несоответствие между словами персонажа, контекстом и скрытой оценкой повествователя.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Набокова и Булгакова точка зрения нередко становится частью художественной игры, поэтому смысл раскрывается не сразу, а через сопоставление голосов и оттенков оценки.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стиля писателя с исторической эпохой
</a:t>
            </a:r>
            <a:endParaRPr lang="en-US" sz="2031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ориентируется на нормы, ясность и разумную организацию текста. Стиль подчиняется строгим правилам, а образ человека раскрывается через общественную иерархию и жанровые каноны.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реализм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усиливает исключительность героя, контрасты и возвышенную интонацию. Реализм, напротив, стремится к точности деталей, типическим характерам и жизненной правдоподобности.
</a:t>
            </a:r>
            <a:endParaRPr lang="en-US" sz="137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обращаются к субъективности, символике и усложненной форме. Текст становится более фрагментарным, а внутренний мир человека выходит на первый план.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цитатность, ирония и игра с традицией. Стиль активно вступает в диалог с предшествующей культурой и сознательно показывает свою условность.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293" y="1515502"/>
            <a:ext cx="3629414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и их стилистические признаки
</a:t>
            </a:r>
            <a:endParaRPr lang="en-US" sz="225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литературы по истории литературных направлений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направлений помогает увидеть, как историческая поэтика влияет на выбор тем, образов и способов выражения.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задает рамку стиля, но каждый писатель внутри нее создает собственную манеру и неповторимый художественный эффект.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в разных текстах звучит по-разному, потому что словарь, ритм и композиция задают особую эмоциональную перспективу и направление читательского восприятия.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повторяющийся мотив и интонация помогают раскрыть войну, любовь, одиночество или нравственный выбор не абстрактно, а через конкретное переживание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не украшает содержание внешне, а формирует его смысл: через художественную манеру автор показывает, как он понимает человека, время и сам предмет изображения.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как средство раскрытия темы и идеи произведения
</a:t>
            </a:r>
            <a:endParaRPr lang="en-US" sz="18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и детали к смыслу произведения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художественного фрагмента от языкового средства к авторской идее.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стиль одного автора в разные периоды
</a:t>
            </a:r>
            <a:endParaRPr lang="en-US" sz="2033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раннем этапе писатель часто ищет интонацию, вырабатывает любимые приемы и пробует разные жанровые формы. В этот период особенно заметны свежесть наблюдений и стремление к точности.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стиль обычно становится более собранным и осмысленным: усиливаются философские обобщения, меняется ритм фразы, а композиция подчиняется более зрелому авторскому замыслу.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условно показывает общую выразительность манеры, где учитываются эмоциональность, сложность синтаксиса и образность.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авторских манер по ключевым параметрам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тяготеет к аналитичности, Чехов — к сдержанности, Гоголь — к яркой сатирической экспрессии; различия видны уже на уровне общей структуры текста.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стилистических характеристик по материалам школьного анализа литературы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25" y="4178821"/>
            <a:ext cx="33705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стиля писателя в школьном курсе литературы
</a:t>
            </a:r>
            <a:endParaRPr lang="en-US" sz="1716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стиля учит замечать не только сюжет, но и то, как построена фраза, почему выбрана именно эта деталь и какой эффект создается у читателя.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осваивает умение подтверждать выводы цитатами и примерами из текста, а не ограничиваться общими впечатлениями или пересказом содержания.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стилистики помогает увидеть связь между словом, композицией, образом и авторской позицией, то есть понять произведение как художественную систему.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формы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анализа стиля особенно важен в старших классах: он помогает строить развернутый ответ, раскрывать тему глубже и писать более точные литературные работы.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сочинению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подменять анализ стиля пересказом сюжета: в таком ответе нет наблюдений о словаре, синтаксисе, образах и авторской интонации.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стиля писателя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перечислять приемы без вывода. Набор терминов сам по себе ничего не доказывает, если не показано их значение для смысла текста.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игнорировать эпоху и литературное направление. Без этого трудно понять, почему именно такие средства были важны для автора и его времени.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Четвертая ошибка — сводить стиль к одному признаку. Корректный анализ всегда рассматривает систему средств и связывает ее с авторской позицией и общей идеей.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стиль писателя важен для понимания текста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объединяет слово, образ, ритм и композицию в единую систему, благодаря которой произведение раскрывает авторскую мысль, исторический контекст и неповторимую художественную индивидуальность.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2026-05-23T20:33:54Z</dcterms:created>
  <dcterms:modified xsi:type="dcterms:W3CDTF">2026-05-23T20:33:54Z</dcterms:modified>
</cp:coreProperties>
</file>