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92" y="371225"/>
            <a:ext cx="3412716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Busy Day in Manhattan: ключевая тема урока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 показывает, как живёт большой город с утра до ночи.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 и его дневной ритм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 — компактный и очень оживлённый район Нью-Йорка, где рядом находятся офисы, парки, театры и метро. На его улицах легко описывать маршруты, время и повседневные действия на 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Манхэттене: начало рабочего и школьного дня
</a:t>
            </a:r>
            <a:endParaRPr lang="en-US" sz="2467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840425" y="12661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6:00 до 9:00 улицы быстро наполняются людьми. Офисные работники, школьники и курьеры спешат по своим маршрутам, и город сразу кажется особенно живым.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840425" y="10394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старт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0425" y="43339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фотография утра показывает плотный ритм Манхэттена. Здесь легко увидеть, как в одном месте одновременно учатся, работают, едут и гуляют.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840425" y="41072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 пауз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40425" y="35669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перекрёстках видно, как много действий происходит одновременно. Люди идут в разных направлениях, и это делает утро удобным примером для темы commuters и rush hour.
</a:t>
            </a:r>
            <a:endParaRPr lang="en-US" sz="882" dirty="0"/>
          </a:p>
        </p:txBody>
      </p:sp>
      <p:sp>
        <p:nvSpPr>
          <p:cNvPr id="16" name="Text 7"/>
          <p:cNvSpPr txBox="1"/>
          <p:nvPr/>
        </p:nvSpPr>
        <p:spPr>
          <a:xfrm>
            <a:off x="3840425" y="33402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Толпы на переходах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840425" y="28000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держат стакан кофе и торопятся к поезду или в школу. Такая привычная городская сцена хорошо подходит для слов to hurry и to catch the train.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40425" y="25733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 навынос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840425" y="20330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этого времени заметны станции метро, жёлтые такси и пешеходные переходы. Эти детали помогают описывать движение людей и транспорта в busy street.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840425" y="18063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 такси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дня: когда Манхэттен особенно загружен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 теме урока, без привязки к статистике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 в городе меняется движение людей: утром, днём и вечером оно распределяется по-разному.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пика активности связаны с поездками на работу и возвращением домой; днём ритм становится ровнее.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как основа передвижения в городе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Нью-Йоркское метро работает 24 часа в сутки и остаётся самым удобным способом передвижения для жителей и гостей Манхэттена.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Круглосуточный транспорт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 пик поезда часто бывают crowded carriage. Это помогает объяснить, почему метро так тесно связано с темой городской суеты и повседневной лексики.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вагоны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проспектах нередко возникают пробки, поэтому underground часто оказывается быстрее автомобиля. Такая деталь показывает практичность городского транспорта.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машина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линии пересекаются в одном районе, поэтому можно быстро добраться в Мидтаун, Даунтаун и соседние кварталы, делая transfer без долгого ожидания.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Пересадки и маршруты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день: сравнение районов Манхэттена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разные части Манхэттена выполняют разные функции и привлекают разную аудиторию.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районах заметно движение, но характер дня меняется: работа, жизнь и отдых распределены по-разному.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карте Манхэттена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Таймс-сквер: яркий центр дневной и вечерней активности
</a:t>
            </a:r>
            <a:endParaRPr lang="en-US" sz="227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захода солнца район становится особенно заметным. Неоновые огни, theatres и рестораны притягивают людей, а площадь заполняется теми, кто хочет увидеть знаменитый городской пейзаж.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 — ещё ярче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артисты, billboard и плотная crowd создают ощущение непрерывного спектакля. Таймс-сквер хорошо показывает, как одно место может быть популярным почти весь день.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сцена без остановки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Таймс-сквер днём выглядит как место постоянного движения. Туристы останавливаются у экранов, фотографируют вывески и идут дальше по своим маршрутам, не задерживаясь надолго. Здесь всегда слышны разговоры и шаги.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 — поток туристов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Манхэттен: банки, офисы и быстрый темп работы
</a:t>
            </a:r>
            <a:endParaRPr lang="en-US" sz="226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Уолл-стрит и соседние кварталы задают деловой характер района. Здесь работают банки, биржевые структуры и крупные компании, поэтому улицы днём полны деловых людей.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центр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сотрудники делают короткий lunch break и заказывают еду рядом с офисом. Такая привычка помогает показать, как городская жизнь приспосабливается к плотному графику.
</a:t>
            </a:r>
            <a:endParaRPr lang="en-US" sz="978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на ходу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office worker обычны встречи, звонки и работа с документами. В Манхэттене быстрый темп ощущается особенно сильно, потому что задачи сменяют друг друга без длинных пауз.
</a:t>
            </a:r>
            <a:endParaRPr lang="en-US" sz="998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Офисный день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этого района полезны слова business district, meeting, deadline, client, investment и finance. Они позволяют точно говорить о повседневной деловой жизни крупного города.
</a:t>
            </a:r>
            <a:endParaRPr lang="en-US" sz="978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темы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день в Манхэттене: последовательность действий
</a:t>
            </a:r>
            <a:endParaRPr lang="en-US" sz="2153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показывающая смену занятий в течение суток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парк: отдых среди высотных зданий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парк находится в самом сердце Манхэттена и создаёт редкий контраст с небоскрёбами вокруг. Здесь легко почувствовать nature in the city.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 центре города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площадках играют дети и подростки, а взрослые приходят на тренировку или прогулку. Такие сцены помогают запомнить слова playground и jog.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спорт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читают, устраивают пикники и просто relax на траве. Это важная часть дня, потому что она показывает более тихую сторону Манхэттена.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занятия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бегают, катаются на велосипедах и ходят по дорожкам. Парк показывает, что даже в busy районe можно найти время для движения и отдыха.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турист проводит день в Манхэттене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«A Busy Day in Manhattan»; иллюстративное распределение времени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туриста обычно строится вокруг коротких переходов между известными местами и запланированных остановок на еду и отдых.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уходит на осмотр города и перемещения, поэтому день в Манхэттене проходит очень динамично.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Манхэттена: музеи, театры и Бродвей
</a:t>
            </a:r>
            <a:endParaRPr lang="en-US" sz="279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Metropolitan Museum of Art и Museum of Modern Art привлекают школьников, туристов и семьи. Здесь можно увидеть выставки, узнать новые факты и пополнить словарь по теме искусства.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мирового уровня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том, что люди посещают, смотрят и обсуждают. Удобно использовать слова museum, exhibition, performance, event и cultural life.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 описания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Манхэттене посещение музея или театра легко становится частью обычного дня, а не редким событием. Город предлагает культурные занятия почти в любое время.
</a:t>
            </a:r>
            <a:endParaRPr lang="en-US" sz="996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 каждый день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Бродвей особенно оживает после школы и работы, когда зрители идут на мюзиклы и спектакли. Для описания подойдут слова theatre, show, audience, performer и ticket.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Бродвей вечером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день и вечер: как меняется активность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«A Busy Day in Manhattan»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число людей, занятия, шум и места в Манхэттене в разное время суток.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разное время суток меняются и ритм, и цели людей: утром город спешит, днём работает, вечером отдыхает.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 Манхэттене: быстро, удобно и разнообразно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lunch break выбирают sandwich, bagel, salad или pizza slice. Удобны фуд-корты, деликатесы и уличные тележки с едой.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прогулок и экскурсий люди заходят в restaurant или берут takeaway. Такой режим хорошо подходит большому городу с быстрым темпом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берут кофе to go и быстрый завтрак в кафе рядом со станцией метро. Это помогает не терять время перед школой, работой или прогулкой.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ощущение постоянной суеты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теме city life; относительная оценка факторов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движение усиливаются там, где рядом находятся станции метро, пешеходные переходы, офисы и туристические маршруты.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busy city в Манхэттене связаны не с одним фактором, а с их сочетанием.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Манхэттен: огни, прогулки и развлечения
</a:t>
            </a:r>
            <a:endParaRPr lang="en-US" sz="2566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18:00 офисные улицы становятся спокойнее, но район не пустеет. Люди выходят с работы, встречаются с друзьями и направляются к ресторанам, театрам или на прогулку.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темпа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Рестораны, театры и туристические места остаются открытыми допоздна. Поэтому вечер в Манхэттене часто становится временем ужина, шоу и спокойного завершения дня.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 отдых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особенно заметны lights на фасадах зданий, вывески и отражения в стекле. Они создают яркий skyline, который легко описывать словами sunset и lights.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 города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выбирают evening walk по набережной, мостам или оживлённым улицам. Это простой способ увидеть город без спешки и почувствовать его атмосферу.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дел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Манхэттен остаётся занятым весь день
</a:t>
            </a:r>
            <a:endParaRPr lang="en-US" sz="2792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особенности района создают постоянное движение людей и транспорта.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Манхэттена в одном дне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Центральном парке можно отдохнуть от шума улиц, пройтись по дорожкам и увидеть, как природа соседствует с небоскрёбами. Это делает район более спокойным и разнообразным.
</a:t>
            </a:r>
            <a:endParaRPr lang="en-US" sz="128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парка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Уолл-стрит и ближайшие офисные кварталы связаны с работой, встречами и быстрыми решениями. В этой части города заметны modern buildings и строгий деловой стиль.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ритм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Бродвей и музеи добавляют району культуру, музыку и спектакли. После учёбы или работы сюда приходят за show, tickets и яркими впечатлениями.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атмосфера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Таймс-сквер показывает другую сторону Манхэттена: яркие экраны, толпы людей и постоянное движение. Здесь легко описывать место как noisy, busy и crowded.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Таймс-сквер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места Манхэттена и их роль в дневном ритме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главные места Манхэттена и когда каждое из них особенно активно.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 выполняет свою роль, поэтому общий ритм Манхэттена складывается из разных видов городской активности.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«A Busy Day in Manhattan»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Манхэттен: город, где день всегда в движении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 помогает увидеть, как в одном районе сочетаются работа, учёба, отдых и культура. По нему удобно учиться описывать busy day простыми английскими фразами и точными словами.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2026-05-31T10:00:35Z</dcterms:created>
  <dcterms:modified xsi:type="dcterms:W3CDTF">2026-05-31T10:00:35Z</dcterms:modified>
</cp:coreProperties>
</file>