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5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Разгром Рима германцами и падение Западной Римской империи
</a:t>
            </a:r>
            <a:pPr algn="ctr" indent="0" marL="0">
              <a:lnSpc>
                <a:spcPct val="100000"/>
              </a:lnSpc>
              <a:buNone/>
            </a:pPr>
            <a:r>
              <a:rPr lang="en-US" sz="164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4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Рим потерял власть и уступил место новым королевствам Европы
</a:t>
            </a:r>
            <a:endParaRPr lang="en-US" sz="3656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Римская империя управляла огромными землями и долго задавала порядок в Европе. Но к IV–V векам города беднели, торговля слабела, а власть в Риме уже не могла контролировать всё как прежде.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Римская империя: сила, которая ослабевала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Рим ослабел изнутри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смена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Императоры приходили и уходили слишком быстро, поэтому управление становилось нестабильным. Из-за борьбы за трон решения менялись, а жители провинций не знали, кому подчиняться и кого слушать.
</a:t>
            </a:r>
            <a:endParaRPr lang="en-US" sz="1566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 нередко думали о собственной выгоде, брали взятки и плохо следили за порядком. В провинциях росло недовольство, а помощь из столицы приходила медленно и не всегда вовремя.
</a:t>
            </a:r>
            <a:endParaRPr lang="en-US" sz="1566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налоги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содержать государство и армию, налоги постоянно росли. Крестьянам становилось труднее работать и платить, хозяйства беднели, а многие люди теряли желание поддерживать римскую власть.
</a:t>
            </a:r>
            <a:endParaRPr lang="en-US" sz="1550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в политике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всё чаще вмешивалась в борьбу за власть и уже не только защищала границы. Из-за этого Рим слабее отражал нападения и хуже помогал населению на окраинах империи.
</a:t>
            </a:r>
            <a:endParaRPr lang="en-US" sz="156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германские племена и их действия
</a:t>
            </a:r>
            <a:endParaRPr lang="en-US" sz="3038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Германские племена не только нападали на Рим, но и создавали новые государства на его землях.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Нападения германцев разрушали старый порядок, но одновременно создавали основу для новых государств в Европе.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истории Древнего мира и раннего Средневековья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началось Великое переселение народов
</a:t>
            </a:r>
            <a:endParaRPr lang="en-US" sz="301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Причинная цепочка движения племён к границам Римской империи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Взятие Рима Аларихом в 410 году
</a:t>
            </a:r>
            <a:endParaRPr lang="en-US" sz="2697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 августа 410 года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этот день вестготы под предводительством Алариха вошли в Рим. Для современников это стало шоком: город, который считали почти непобедимым, оказался открыт для врага.
</a:t>
            </a:r>
            <a:endParaRPr lang="en-US" sz="1746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дня разорения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был разграблен в течение трёх дней. Люди потеряли имущество и чувство безопасности, а известие о падении города быстро разошлось по всей Европе.
</a:t>
            </a:r>
            <a:endParaRPr lang="en-US" sz="1746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 престижу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Рима показал, что даже столица древней державы не защищена от нападения. После этого доверие к силе Западной империи заметно ослабло.
</a:t>
            </a:r>
            <a:endParaRPr lang="en-US" sz="1800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новой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жителей Рим перестал казаться вечным и неуязвимым. Событие 410 года стало знаком того, что старый мир меняется и прежний порядок уже не возвращается.
</a:t>
            </a:r>
            <a:endParaRPr lang="en-US" sz="17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слабела Западная Римская империя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росли войны и разорение провинций, тем труднее становилось содержать государство. Ослабление шло сразу по нескольким направлениям.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было постепенным: финансы, армия и торговля слабели одновременно, поэтому империя теряла устойчивость.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 истории Древнего мира; схема носит иллюстративный характер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399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449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77049" y="4229420"/>
            <a:ext cx="521700" cy="4173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52974" y="4186700"/>
            <a:ext cx="43995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и германцы: война и сотрудничество
</a:t>
            </a:r>
            <a:endParaRPr lang="en-US" sz="2884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германцы служили в римских войсках и получали за это землю. Для Рима это было полезно, но зависело от верности союзников и их отношения к власти.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 армии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Обычаи, законы и вера римлян и германцев сильно различались. Из-за этого между ними часто возникали недоверие и споры, даже если они временно действовали вместе.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порядки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Германские вожди соглашались помогать Риму, когда рассчитывали на землю, защиту или выгодные условия. Если обещания нарушались, союз мог быстро распасться.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Непрочные союзы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союзники Рима переходили к его противникам. Так происходило, когда им не хватало поддержки и они начинали искать более надёжную силу рядом с собой.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на другую сторону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Вандалы и разграбление Рима в 455 году
</a:t>
            </a:r>
            <a:endParaRPr lang="en-US" sz="2628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Североафриканская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Вандалы захватили богатые земли в Северной Африке, включая Карфаген. Это дало им корабли, доходы и контроль над важными морскими путями в западной части Средиземного моря.
</a:t>
            </a:r>
            <a:endParaRPr lang="en-US" sz="176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на море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африканским владениям вандалы стали опасной силой не только на суше, но и на море. Они могли быстро действовать и угрожать римским владениям с побережья.
</a:t>
            </a:r>
            <a:endParaRPr lang="en-US" sz="1760" dirty="0"/>
          </a:p>
        </p:txBody>
      </p:sp>
      <p:sp>
        <p:nvSpPr>
          <p:cNvPr id="12" name="Text 4"/>
          <p:cNvSpPr txBox="1"/>
          <p:nvPr/>
        </p:nvSpPr>
        <p:spPr>
          <a:xfrm>
            <a:off x="4209275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Разграбление 455 года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455 году вандалы вошли в Рим и разграбили город. Это стало ещё одним тяжёлым ударом по столице, которая и без того уже теряла богатство и влияние.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4209275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символическая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15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события западные императоры всё меньше могли реально управлять государством. Их власть существовала уже скорее по названию, чем по настоящей силе.
</a:t>
            </a:r>
            <a:endParaRPr lang="en-US" sz="169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западные провинции выходили из-под контроля Рима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потеря хлеба и доходов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Рим начал терять Африку, где находились богатые земли и важные порты. Когда власть ослабла, местные правители и вожди германцев получили больше свободы. Для Запада это означало меньше налогов, меньше кораблей и меньше продовольствия для городов.
</a:t>
            </a:r>
            <a:endParaRPr lang="en-US" sz="104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Галлия и Испания: новые хозяева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Галлии и Испании римские чиновники всё чаще уступали место местным вождям и новым правителям. Центр уже не успевал посылать помощь, поэтому на месте прежнего порядка возникали самостоятельные области. Так распад империи становился всё заметнее на карте.
</a:t>
            </a:r>
            <a:endParaRPr lang="en-US" sz="104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Британия: отдалённая окраина
</a:t>
            </a:r>
            <a:pPr algn="ctr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 оказалась слишком далёкой, чтобы Рим мог надёжно её защищать. Римские войска уходили, а на острове усиливались новые племена и местные лидеры. Постепенно эта земля тоже перестала подчиняться западному императору, как раньше.
</a:t>
            </a:r>
            <a:endParaRPr lang="en-US" sz="106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события распада Западной Римской империи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раздела империи до её конца прошло почти 80 лет: кризис накапливался, а удары по Риму становились всё опаснее.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 не внезапный крах, а постепенное ослабление власти, которое завершилось в 476 году.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истории Древнего мира и раннего Средневековья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476 год: конец Западной Римской империи
</a:t>
            </a:r>
            <a:endParaRPr lang="en-US" sz="3144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Свержение Ромула Августула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Военачальник Одоакр сместил последнего западного императора, и власть в Италии перешла к новому правителю.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власти в Константинополь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Императорские регалии отправили на Восток, подчёркивая, что единой западной имперской власти больше не осталось.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эпоха в Италии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476 года Западная Римская империя прекратила существование, а на её месте начали складываться новые государства.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687008"/>
            <a:ext cx="4759500" cy="20647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падения Рима: внутренние и внешние
</a:t>
            </a:r>
            <a:endParaRPr lang="en-US" sz="2813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Западной Римской империи объяснялось не одной причиной, а сочетанием политических, экономических и военных проблем.
</a:t>
            </a:r>
            <a:pPr algn="l" indent="0" marL="0">
              <a:lnSpc>
                <a:spcPct val="100000"/>
              </a:lnSpc>
              <a:buNone/>
            </a:pPr>
            <a:r>
              <a:rPr lang="en-US" sz="14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трудности сделали империю уязвимой, а внешнее давление ускорило потерю земель и власти.
</a:t>
            </a:r>
            <a:pPr algn="l" indent="0" marL="0">
              <a:lnSpc>
                <a:spcPct val="100000"/>
              </a:lnSpc>
              <a:buNone/>
            </a:pPr>
            <a:r>
              <a:rPr lang="en-US" sz="14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истории Древнего мира и раннего Средневековья
</a:t>
            </a:r>
            <a:endParaRPr lang="en-US" sz="145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одна проблема усиливала другую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о кризисе Западной Римской империи и Великом переселении народов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изменилась жизнь людей при распаде империи
</a:t>
            </a:r>
            <a:endParaRPr lang="en-US" sz="2563" dirty="0"/>
          </a:p>
        </p:txBody>
      </p:sp>
      <p:sp>
        <p:nvSpPr>
          <p:cNvPr id="10" name="Text 2"/>
          <p:cNvSpPr txBox="1"/>
          <p:nvPr/>
        </p:nvSpPr>
        <p:spPr>
          <a:xfrm>
            <a:off x="306749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Дороже и опаснее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росли цены, а еды становилось меньше. Из-за нападений и разорения люди жили тревожнее и уже не чувствовали прежней защиты со стороны государства.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016340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 деревни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жители оставляли города и искали защиту у крупных землевладельцев. Так люди надеялись получить пищу, землю и хотя бы минимальную безопасность.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06749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слабела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морские пути становились небезопасными, поэтому купцы реже привозили товары. Города теряли богатство, а ремесленники — покупателей и работу.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4016340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менялась на местах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центр перестал быстро помогать провинциям, местные правители и крепости стали важнее. Для обычных людей близкая защита оказалась важнее далёкого Рима.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Восточная Римская империя выжила
</a:t>
            </a:r>
            <a:endParaRPr lang="en-US" sz="2969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 — крепость на море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Восточной империи стояла в удобном месте на берегу Босфора и контролировала важные морские пути. Мощные стены помогали городу выдерживать нападения, а выгодное положение облегчало связь с богатыми регионами Восточного Средиземноморья.
</a:t>
            </a:r>
            <a:endParaRPr lang="en-US" sz="1262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и торговля Востока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часть империи сильнее опиралась на торговлю, ремесло и налоговые доходы. Поэтому у неё было больше средств на армию, управление и защиту границ, чем у западной части.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после падения Западной Римской империи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Европы появились новые центры силы, а прежняя римская система управления уступила место местным правителям и королевствам.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заметным итогом стало дробление единой державы: Европа стала более разнородной политически и экономически.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истории Древнего мира и раннего Средневековья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осталось от Рима после падения империи
</a:t>
            </a:r>
            <a:endParaRPr lang="en-US" sz="301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право
</a:t>
            </a:r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Рима продолжили влиять на новые государства. Правители использовали знакомые правила, потому что они помогали удерживать порядок и управлять населением.
</a:t>
            </a:r>
            <a:endParaRPr lang="en-US" sz="1598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Латынь в культуре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Латинский язык сохранился в книгах, церковных текстах и письме образованных людей. Он долго оставался языком учёбы и важной переписки.
</a:t>
            </a:r>
            <a:endParaRPr lang="en-US" sz="1760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здания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дороги, мосты, города и строительные приёмы использовали ещё много веков. Они облегчали передвижение, торговлю и связь между землями.
</a:t>
            </a:r>
            <a:endParaRPr lang="en-US" sz="1760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Германские правители нередко перенимали римские способы власти и сбора налогов. Римский опыт считался полезным даже после исчезновения империи.
</a:t>
            </a:r>
            <a:endParaRPr lang="en-US" sz="176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350" y="1584875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6175" y="1604408"/>
            <a:ext cx="521700" cy="46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2756" y="1584875"/>
            <a:ext cx="487088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44725" y="1604408"/>
            <a:ext cx="521700" cy="463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падение Рима стало важным для всей истории Европы
</a:t>
            </a:r>
            <a:endParaRPr lang="en-US" sz="2563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Средневековья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V века обычно считают рубежом между Античностью и Средневековьем в Западной Европе. Старый римский порядок уступил место новым государствам и новым правилам жизни.
</a:t>
            </a:r>
            <a:endParaRPr lang="en-US" sz="1333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местные правители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исчезновения западной власти усилились королевства и вожди на местах. Люди всё чаще зависели не от далёкого Рима, а от ближайшего правителя.
</a:t>
            </a:r>
            <a:endParaRPr lang="en-US" sz="1347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карта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месте единой империи возникли отдельные королевства. Именно тогда начали формироваться многие будущие государства Западной Европы.
</a:t>
            </a:r>
            <a:endParaRPr lang="en-US" sz="1377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 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Рима показало, что даже очень сильное государство может ослабнуть изнутри и не выдержать внешнего давления. Этот пример изучают до сих пор.
</a:t>
            </a:r>
            <a:endParaRPr lang="en-US" sz="137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Рима: конец одной эпохи и начало другой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Западной Римской империи произошло не в один день: её долго ослабляли внутренние проблемы, а германские племена лишь ускорили неизбежный распад. После 476 года Европа изменилась навсегда.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2026-06-02T03:10:17Z</dcterms:created>
  <dcterms:modified xsi:type="dcterms:W3CDTF">2026-06-02T03:10:17Z</dcterms:modified>
</cp:coreProperties>
</file>