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many, much, a lot of, lots of: слова количества в 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слова количества по типу существительного.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упражнениях, учебных текстах и разговоре. Для семиклассников особенно важны примеры из школьной жизни: книги, тетради, друзья, домашняя работа, вода и время. Ошибки обычно появляются из-за путаницы между исчисляемыми и неисчисляемыми существительными.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732885"/>
            <a:ext cx="3812100" cy="22592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количества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между four words of quantity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и much зависят от типа существительного, а a lot of и lots of подходят шире; many и much особенно часты в вопросах и отрицаниях.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слов количества в английском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и слово many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обозначают предметы, которые можно назвать поштучно: a book, two books, three apples. Именно поэтому они легко сочетаются со словом many.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во множественном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с исчисляемыми существительными во множественном числе: many friends, many pages, many mistakes. Эта форма помогает говорить о большом количестве отдельных предметов.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How many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How many используется, когда нужно спросить о количестве посчитанных предметов: How many pencils are there? Такой вопрос помогает быстро проверить число объектов.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many тоже звучит естественно: I do not have many classmates in my group. Здесь подчёркивается, что количество меньше ожидаемого или заметно небольшое.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и слово much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считают поштучно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называют вещества, материалы, абстрактные понятия и другие объекты без обычного счёта по одному: water, milk, sugar, homework, information, time.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с такими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существительными употребляется much: much water, much time, much homework. Это правило помогает правильно описывать количество того, что не делится на отдельные единицы.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How much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количество, используют How much: How much milk is in the bottle? Такая форма особенно удобна, когда нужно спросить о мере, объёме или сумме.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без избытка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much показывает, что чего-то осталось немного: There is not much sugar left. В такой форме часто говорят о запасах, еде и 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many, much, a lot of или lots of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типу существительного и форме предложения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many и much встречаются чаще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чаще требуют many или much. В утвердительных предложениях заметно удобнее и естественнее звучат a lot of и lots of.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и much сильнее связаны с вопросами и отрицаниями, а в утверждениях лидируют более универсальные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слов количества в английском языке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учитель смотрит на класс и видит many students, many books и many pencils на партах. Когда предметов много и каждый можно сосчитать, many звучит естественно и помогает точно описать ситуацию в школе.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классе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 школьника many messages в телефоне, many friends рядом и many questions о домашнем задании. Здесь речь идёт о множестве отдельных вещей, людей или сообщений, которые легко пересчитать.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с сообщениями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many notebooks, many pages and many mistakes in the exercise. Такое употребление особенно полезно в школьных описаниях, когда нужно показать большое количество одинаковых или похожих предметов.
</a:t>
            </a:r>
            <a:endParaRPr lang="en-US" sz="92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мелочи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в повседневной школьной жизни
</a:t>
            </a:r>
            <a:endParaRPr lang="en-US" sz="31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в ситуациях из жизни школьника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часто связано со временем: How much time do we have? Когда важно уточнить запас времени, эта форма помогает задать точный и понятный вопрос.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much удобно говорить о продуктах и напитках: much milk, much bread, much water. Такая форма особенно полезна, когда речь идёт о количестве того, что не считают по одному.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разговорах часто встречается much homework. Однако в обычной утвердительной фразе чаще звучит a lot of homework, потому что это проще и естественнее.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также используют с money и похожими словами: much money, much sugar, much information. В отрицаниях оно показывает, что запасов или суммы немного.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96120"/>
            <a:ext cx="3812100" cy="1821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 и частые ошибки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сочетания и примеры ошибок, которых стоит избегать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неверно определён тип существительного. Если оно исчисляемое, выбирают many; если неисчисляемое, выбирают much.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употребления слов количества в школьном английском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 как универсальная форма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 легко сочетается с исчисляемыми существительными во множественном числе: a lot of friends, a lot of students, a lot of books. Эта форма звучит естественно и без лишних ограничений.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неисчисляемыми существительными a lot of тоже используется свободно: a lot of time, a lot of homework, a lot of water. Поэтому форма удобна, когда важно просто назвать большое количество.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 в речи и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a lot of часто выбирают чаще, чем many и much. Она звучит нейтрально, понятно и подходит почти для любой школьной ситуации, где нужен простой ответ.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правил — больше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a lot of помогает не ошибиться с типом существительного. Для ученика это практичный вариант: он работает и с предметами, и с абстрактными понятиями.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то же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Lots of означает почти то же самое, что a lot of, и тоже подходит к исчисляемым и неисчисляемым существительным. Эта форма помогает просто и быстро сказать о большом количестве.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разговорный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Lots of звучит менее официально и более дружелюбно, чем a lot of. Поэтому её часто выбирают в устной речи, в переписке с друзьями и в неформальных школьных фразах.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нередко передаёт живое впечатление: lots of fun, lots of noise, lots of questions. Она делает высказывание более эмоциональным и помогает говорить естественнее в повседневном общении.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в привычных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Lots of легко запомнить, потому что она работает в знакомых примерах: lots of books, lots of food, lots of people. Для ученика это простой и понятный разговорный вариант.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Lots of: разговорный вариант с тем же значением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слова количества и их оттенки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формы выражают большое количество, но отличаются стилем и правилами употребления. На практике выбор зависит от типа существительного и ситуации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и much более зависимы от грамматики, а a lot of и lots of шире применяются в обычной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по теме количества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вопроса помогают быстро выбрать нужную форму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темы many / much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достаточно запомнить два вопросительных шаблона: один для исчисляемых существительных, другой — для неисчисляемых. Они сразу подсказывают правильный выбор слова количества.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с many и much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many для исчисляемых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many часто означает «не много» и употребляется с исчисляемыми существительными во множественном числе: not many books, not many mistakes, not many people. Это удобная форма для фактов и наблюдений.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much для неисчисляемых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неисчисляемыми существительными в отрицании используется not much: not much water, not much homework, not much time. Такая конструкция особенно полезна, когда нужно показать небольшое количество или его нехватку.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сообщений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ученика эти формы часто встречаются в рассказах о расписании, погоде, домашних заданиях и результатах опросов. Они помогают кратко и точно описать ситуацию без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темам школьной жизни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одно и то же правило работает в разных ситуациях. Главное — смотреть на тип существительного, а не на тему урока.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many относится к исчисляемым предметам, а much — к неисчисляемым понятиям или веществам.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по теме количества в английском языке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записью в упражнении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слова количества для школьных заданий по английскому языку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с четырьмя словами количества
</a:t>
            </a:r>
            <a:endParaRPr lang="en-US" sz="2619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 меня было many lessons, потом — much homework, а после уроков — a lot of questions. День оказался длинным, но полезным, потому что все новые слова встретились в одном рассказе.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лежало много тетрадей, несколько книг и телефон с заметками. Учитель попросил не спешить, ведь в тексте важно правильно выбрать форму и не путать исчисляемые и неисчисляемые слова.
</a:t>
            </a:r>
            <a:endParaRPr lang="en-US" sz="864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 сказал, что в классе lots of fun, когда задания понятные и ответы удаются. Такая форма делает историю живой и показывает, что английские слова количества могут звучать очень естественно.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текст помогает увидеть разницу между many, much, a lot of и lots of. Если слова встречаются рядом, это не мешает правилу: каждое из них выбирается по смыслу и типу существительного.
</a:t>
            </a:r>
            <a:endParaRPr lang="en-US" sz="8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даёт не заучивание списка, а быстрый вопрос к существительному. Именно он помогает выбрать нужное слово почти без 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тип существительного и вспомнить частые примеры, выбор many, much, a lot of или lots of становится намного проще.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 типичных школьных примеров по теме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смотреть на существительное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many, much, a lot of или lots of, сначала определите существительное и подумайте, можно ли его посчитать по одному. Этот простой шаг почти всегда ведёт к правильному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2026-05-30T21:51:31Z</dcterms:created>
  <dcterms:modified xsi:type="dcterms:W3CDTF">2026-05-30T21:51:31Z</dcterms:modified>
</cp:coreProperties>
</file>