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млекопитающих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органы, которые делают млекопитающих особенно успешными?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поддерживают постоянную температуру тела, активно двигаются и быстро приспосабливаются к среде. Их успех связан с согласованной работой органов, живорождением у большинства видов и заботой о потомстве.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млекопитающие — высокоорганизованные позвоночные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строения тела млекопитающего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тела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млекопитающего делится на голову, шею, туловище, хвост и конечности. Такое строение помогает животному двигаться, ориентироваться в пространстве и выполнять разные жизненные функции.
</a:t>
            </a:r>
            <a:endParaRPr lang="en-US" sz="1196" dirty="0"/>
          </a:p>
        </p:txBody>
      </p:sp>
      <p:sp>
        <p:nvSpPr>
          <p:cNvPr id="11" name="Text 3"/>
          <p:cNvSpPr txBox="1"/>
          <p:nvPr/>
        </p:nvSpPr>
        <p:spPr>
          <a:xfrm>
            <a:off x="291525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Полости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выделяют грудную и брюшную полости. Они разделяют органы по расположению и создают условия для их защищённой и согласованной работы.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5837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грудной полости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грудной полости находятся сердце и лёгкие. Эти органы обеспечивают перенос кислорода по телу и дыхание, без которых невозможна активная жизнь млекопитающих.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20150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брюшной полости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брюшной полости расположены желудок, кишечник, печень, поджелудочная железа и почки. Вместе они обеспечивают питание, переработку веществ и выведение продуктов обмена.
</a:t>
            </a:r>
            <a:endParaRPr lang="en-US" sz="11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125" y="1299100"/>
            <a:ext cx="4158000" cy="316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как опора, защита и основа движения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надёжно защищает головной мозг, а позвоночник — спинной мозг. Грудная клетка прикрывает сердце и лёгкие, уменьшая риск повреждений при движении.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сохраняет форму тела и служит внутренним каркасом. К костям прикрепляются мышцы, поэтому животное может стоять, бегать, прыгать и менять направление движения.
</a:t>
            </a:r>
            <a:endParaRPr lang="en-US" sz="1113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Позвоночный столб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состоит из отдельных позвонков, что делает его прочным и одновременно гибким. Благодаря этому млекопитающие могут сгибать тело и удерживать равновесие.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шейного отдела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млекопитающих семь шейных позвонков. Это число сохраняется даже у животных с очень длинной шеей, например у жирафа, и у маленькой мыши.
</a:t>
            </a:r>
            <a:endParaRPr lang="en-US" sz="11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о позвоночных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разные отделы скелета помогают млекопитающим защищать внутренние органы и выполнять движения.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млекопитающих сочетает прочность, гибкость и защиту органов, поэтому он тесно связан с активным образом жизни.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скелета и их функции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49832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6294" y="3300975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и их роль в движении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тела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прикрепляются к костям сухожилиями и сокращаются попарно. Благодаря этому млекопитающие могут быстро менять положение тела и выполнять точные движения.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 выносливость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крупных животных особенно развиты мышцы спины и конечностей. Они помогают удерживать массу тела, передвигаться на большие расстояния и преодолевать нагрузку.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передвижения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обеспечивают бег, прыжки, лазание, плавание, копание и даже полёт у летучих мышей. Способ движения зависит от строения тела и среды обитания.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реакции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мелких млекопитающих важны мышцы, которые позволяют совершать быстрые и точные движения. Это помогает им ускользать от опасности и ловко добывать пищу.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температура помогает млекопитающим сохранять активность при разных условиях среды и поддерживать работу органов.
</a:t>
            </a:r>
            <a:endParaRPr lang="en-US" sz="116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типичные значения температуры тела млекопитающих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Узкий диапазон температур показывает теплокровность: организм быстро регулирует тепло, но для этого нужен высокий обмен веществ.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 и интенсивность обмена веществ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143" y="1062325"/>
            <a:ext cx="27030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система: путь воздуха и газообмен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09596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проходит через носовую полость, гортань, трахею и бронхи к лёгким. Эти отделы образуют путь, по которому воздух доставляется к местам газообмена.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04543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 лёгких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альвеолах кислород переходит в кровь, а углекислый газ удаляется из неё. Сеть капилляров делает обмен веществ особенно эффективным.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09596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подготовка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очищает, согревает и увлажняет воздух. Это важно, потому что в лёгкие должен попадать воздух, подходящий для работы чувствительных тканей.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04543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Механика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 и выдох обеспечивают диафрагма и межрёберные мышцы. Они изменяют объём грудной клетки, помогая воздуху входить в лёгкие и выходить из них.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в организме млекопитающего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последовательность органов дыхательной системы и газообмен в лёгких.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Четырёхкамерное сердце поддерживает раздельное движение крови и помогает тканям получать больше кислорода.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«Кровообращение у млекопитающих»
</a:t>
            </a:r>
            <a:endParaRPr lang="en-US" sz="100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круга кровообращения работают согласованно, поэтому кровь быстро доставляет кислород и выносит продукты обмена.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млекопитающих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0406" y="365350"/>
            <a:ext cx="3805638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крови и её функции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помогают крови свёртываться при повреждении сосудов. Благодаря им образуется сгусток, который уменьшает кровопотерю и способствует заживлению раны.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защищают организм от микробов и чужеродных частиц. Они распознают опасность, уничтожают возбудителей болезней и участвуют в иммунной защите.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содержат гемоглобин и переносят кислород от лёгких ко всем органам. Благодаря им клетки получают энергию для работы, а организм может сохранять высокую активность.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 — жидкая часть крови, в которой растворены соли, питательные вещества, гормоны и продукты обмена. Она помогает переносить вещества по организму и поддерживает постоянство внутренней среды.
</a:t>
            </a:r>
            <a:endParaRPr lang="en-US" sz="11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3571"/>
            <a:ext cx="4164900" cy="17762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«Пищеварение у млекопитающих»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пищеварительной системы и их функции.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отдел выполняет свою задачу, а вместе они обеспечивают полное переваривание и усвоение пищи.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пищеварения и их работа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зубов на резцы, клыки и коренные связано с типом питания. Чем точнее они приспособлены к пище, тем эффективнее животное добывает и переваривает её.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зубов помогают млекопитающим по-разному обрабатывать пищу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«Зубы млекопитающих»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выведение мочи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мочи в выделительной системе млекопитающих.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 органы чувств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млекопитающих помогает запоминать, сравнивать и принимать решения. Особенно важна кора больших полушарий: именно она связана со сложным поведением, обучением и гибкой реакцией на изменения вокруг.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Мозг, который быстро учится
</a:t>
            </a:r>
            <a:endParaRPr lang="en-US" sz="1511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Чувства, которые работают вместе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Глаза, уши, нос, язык и кожа собирают сведения об окружающем мире. Зрение помогает замечать движение, слух — различать звуки, а обоняние и осязание подсказывают, где находится пища или опасность.
</a:t>
            </a:r>
            <a:endParaRPr lang="en-US" sz="1173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9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защита организма
</a:t>
            </a:r>
            <a:endParaRPr lang="en-US" sz="1592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связывает органы чувств с мышцами и внутренними органами. Благодаря этому млекопитающее может быстро убежать, спрятаться, схватить добычу или изменить поведение при угрозе.
</a:t>
            </a:r>
            <a:endParaRPr lang="en-US" sz="114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млекопитающих отделы мозга не только крупные, но и тесно связаны между собой. Это делает поведение более гибким и помогает быстро приспосабливаться к разным условиям.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схема сравнительного развития отделов мозга млекопитающих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развиты большие полушария; именно они связаны с обучением и сложным поведением, а остальные отделы поддерживают движение и жизненно важные функции.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головного мозга у млекопитающих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развитие потомства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начинается развитие зародыша внутри организма матери. Такой способ защищает его от внешних воздействий и создаёт более стабильные условия для роста.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Беременность и плацента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развивается в матке и получает питание через плаценту. Через неё он получает кислород и питательные вещества, а также избавляется от продуктов обмена.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и вскармливание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детёныш питается молоком матери. Это помогает ему быстро расти, укреплять организм и лучше выживать в первые месяцы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125" y="1299100"/>
            <a:ext cx="4158000" cy="316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разным средам обитания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воде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китов и дельфинов тело имеет обтекаемую форму, а под кожей расположен слой жира. Он помогает сохранять тепло и делает движения в воде более экономными.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летучих мышей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летучих мышей преобразованы в крылья, поэтому они могут активно летать. Лёгкое строение тела и развитое дыхание поддерживают такую подвижность.
</a:t>
            </a:r>
            <a:endParaRPr lang="en-US" sz="1113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Рытьё у кротов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имеют сильные передние лапы и крепкие мышцы, которые помогают им прокладывать ходы в почве. Зрение у них слабее, чем осязание и обоняние.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и 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вида внутренние органы и части тела приспособлены к своему образу жизни. Это показывает, что строение млекопитающих зависит от условий среды и способа передвижения.
</a:t>
            </a:r>
            <a:endParaRPr lang="en-US" sz="10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о приспособлениях животных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внутренние признаки связаны с образом жизни и средой обитания.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во внутреннем строении отражают разные задачи: ныряние, полёт, рытьё и сложное социальное поведение.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внутренних признаков у разных млекопитающих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строение, которое работает на жизнь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системы млекопитающих согласованно обеспечивают движение, дыхание, питание, защиту и размножение. Именно их слаженная работа делает этот класс особенно успешным и разнообразным.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2026-06-01T09:54:27Z</dcterms:created>
  <dcterms:modified xsi:type="dcterms:W3CDTF">2026-06-01T09:54:27Z</dcterms:modified>
</cp:coreProperties>
</file>