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jpe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письменности: как люди научились сохранять слова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научило слова жить дольше памяти и путешествовать сквозь века.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устных рассказов к первым знакам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передавали новости голосом, но память часто ошибалась. Когда понадобилось считать запасы, хранить законы и не терять истории, появились первые знаки. Так слово получило надёжный домик на записи.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7950" y="777075"/>
            <a:ext cx="80103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рисунки людей на стенах пещер
</a:t>
            </a:r>
            <a:endParaRPr lang="en-US" sz="2646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17950" y="1709625"/>
            <a:ext cx="44001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древней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30 тысяч лет назад люди оставляли изображения на камнях и стенах пещер. Эти рисунки были похожи на заметки о том, что происходило вокруг.
</a:t>
            </a:r>
            <a:endParaRPr lang="en-US" sz="1106" dirty="0"/>
          </a:p>
        </p:txBody>
      </p:sp>
      <p:sp>
        <p:nvSpPr>
          <p:cNvPr id="10" name="Text 3"/>
          <p:cNvSpPr txBox="1"/>
          <p:nvPr/>
        </p:nvSpPr>
        <p:spPr>
          <a:xfrm>
            <a:off x="417950" y="2477712"/>
            <a:ext cx="44001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охота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на стенах появлялись олени, бизоны, люди с копьями, солнце и другие знакомые образы. Так можно было запомнить важные события и удачную охоту.
</a:t>
            </a:r>
            <a:endParaRPr lang="en-US" sz="1081" dirty="0"/>
          </a:p>
        </p:txBody>
      </p:sp>
      <p:sp>
        <p:nvSpPr>
          <p:cNvPr id="11" name="Text 4"/>
          <p:cNvSpPr txBox="1"/>
          <p:nvPr/>
        </p:nvSpPr>
        <p:spPr>
          <a:xfrm>
            <a:off x="417950" y="3245795"/>
            <a:ext cx="44001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без букв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рисунки помогали людям вспоминать, но ещё не передавали речь точно. Один и тот же знак мог означать разное, поэтому до букв было ещё далеко.
</a:t>
            </a:r>
            <a:endParaRPr lang="en-US" sz="1081" dirty="0"/>
          </a:p>
        </p:txBody>
      </p:sp>
      <p:sp>
        <p:nvSpPr>
          <p:cNvPr id="12" name="Text 5"/>
          <p:cNvSpPr txBox="1"/>
          <p:nvPr/>
        </p:nvSpPr>
        <p:spPr>
          <a:xfrm>
            <a:off x="417950" y="4013855"/>
            <a:ext cx="44001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вперёд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простоту, эти изображения стали важным началом. Именно с них человечество постепенно подошло к настоящей письменности, где знаки уже передавали смысл точнее.
</a:t>
            </a:r>
            <a:endParaRPr lang="en-US" sz="108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Пиктограммы: когда рисунок стал знаком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как сообщение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Представьте, что один маленький рисунок может сказать целую мысль. В древних записях солнце часто означало день или свет, а не просто красивый кружок. Такие знаки были понятны по смыслу, даже если слов ещё не было.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Нога в движении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Пиктограмма в виде ноги могла означать шаг, путь или движение. Это было удобно: не нужно писать длинное объяснение. Но чтобы прочитать такие записи, человеку приходилось догадываться по картинке и общему смыслу.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 не всем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Пиктограммы использовали в разных странах, в том числе в Египте и Китае. Они помогали быстро записывать важное, но читатель должен был знать, что означает каждый рисунок, иначе сообщение оставалось загадкой.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Шумерская клинопись: письмо на глиняных табличках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334800" y="2676231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3400 года до н. э.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Месопотамии шумеры начали наносить знаки на сырую глину. Это были короткие отметки, похожие на следы палочки.
</a:t>
            </a:r>
            <a:endParaRPr lang="en-US" sz="1027" dirty="0"/>
          </a:p>
        </p:txBody>
      </p:sp>
      <p:sp>
        <p:nvSpPr>
          <p:cNvPr id="11" name="Text 3"/>
          <p:cNvSpPr txBox="1"/>
          <p:nvPr/>
        </p:nvSpPr>
        <p:spPr>
          <a:xfrm>
            <a:off x="3680540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Тростниковая палочка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Писцы вдавливали знаки острым концом тростника. Так появлялись клиновидные черточки, а письмо получило своё название — клинопись.
</a:t>
            </a:r>
            <a:endParaRPr lang="en-US" sz="1027" dirty="0"/>
          </a:p>
        </p:txBody>
      </p:sp>
      <p:sp>
        <p:nvSpPr>
          <p:cNvPr id="12" name="Text 4"/>
          <p:cNvSpPr txBox="1"/>
          <p:nvPr/>
        </p:nvSpPr>
        <p:spPr>
          <a:xfrm>
            <a:off x="6026301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табличка хранит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глина высыхала, табличка становилась твёрдой и прочной. На ней записывали счета, письма и законы, которые могли сохраняться очень долго.
</a:t>
            </a:r>
            <a:endParaRPr lang="en-US" sz="95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Египетские иероглифы: красивые знаки для слов и звуков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14725" y="1891992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с несколькими смыслами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Иероглифы могли обозначать предмет, звук или целое слово. Один знак был похож на маленькую картинку, но при этом работал как часть сложного письма.
</a:t>
            </a:r>
            <a:endParaRPr lang="en-US" sz="1088" dirty="0"/>
          </a:p>
        </p:txBody>
      </p:sp>
      <p:sp>
        <p:nvSpPr>
          <p:cNvPr id="9" name="Text 2"/>
          <p:cNvSpPr txBox="1"/>
          <p:nvPr/>
        </p:nvSpPr>
        <p:spPr>
          <a:xfrm>
            <a:off x="4313752" y="2951682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камне и папирусе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вырезали надписи на камне, писали на стенах храмов и на папирусе. Благодаря этому записи сохранялись и в больших сооружениях, и в лёгких свитках.
</a:t>
            </a:r>
            <a:endParaRPr lang="en-US" sz="1088" dirty="0"/>
          </a:p>
        </p:txBody>
      </p:sp>
      <p:sp>
        <p:nvSpPr>
          <p:cNvPr id="10" name="Text 3"/>
          <p:cNvSpPr txBox="1"/>
          <p:nvPr/>
        </p:nvSpPr>
        <p:spPr>
          <a:xfrm>
            <a:off x="513377" y="4042282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как украшение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Иероглифы выглядели очень нарядно и аккуратно, почти как рисунки. Поэтому египетское письмо было не только полезным, но и красивым, словно искусная роспись.
</a:t>
            </a:r>
            <a:endParaRPr lang="en-US" sz="1088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00" y="3062625"/>
            <a:ext cx="8219400" cy="18301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чём писали раньше: папирус и пергамент
</a:t>
            </a:r>
            <a:endParaRPr lang="en-US" sz="2646" dirty="0"/>
          </a:p>
        </p:txBody>
      </p:sp>
      <p:sp>
        <p:nvSpPr>
          <p:cNvPr id="12" name="Text 2"/>
          <p:cNvSpPr txBox="1"/>
          <p:nvPr/>
        </p:nvSpPr>
        <p:spPr>
          <a:xfrm>
            <a:off x="1193050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Папирус из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1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Папирус делали из стеблей растения, которое росло в Египте. Листы получались лёгкими и удобными, поэтому на них было проще писать, чем на тяжёлом камне.
</a:t>
            </a:r>
            <a:endParaRPr lang="en-US" sz="958" dirty="0"/>
          </a:p>
        </p:txBody>
      </p:sp>
      <p:sp>
        <p:nvSpPr>
          <p:cNvPr id="13" name="Text 3"/>
          <p:cNvSpPr txBox="1"/>
          <p:nvPr/>
        </p:nvSpPr>
        <p:spPr>
          <a:xfrm>
            <a:off x="3137000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Пергамент из кожи
</a:t>
            </a:r>
            <a:pPr algn="l" indent="0" marL="0">
              <a:lnSpc>
                <a:spcPct val="115000"/>
              </a:lnSpc>
              <a:buNone/>
            </a:pPr>
            <a:r>
              <a:rPr lang="en-US" sz="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Пергамент изготавливали из тонко обработанной кожи животных. Он был прочным и подходил для книг, но на его изготовление уходило много времени и труда.
</a:t>
            </a:r>
            <a:endParaRPr lang="en-US" sz="1049" dirty="0"/>
          </a:p>
        </p:txBody>
      </p:sp>
      <p:sp>
        <p:nvSpPr>
          <p:cNvPr id="14" name="Text 4"/>
          <p:cNvSpPr txBox="1"/>
          <p:nvPr/>
        </p:nvSpPr>
        <p:spPr>
          <a:xfrm>
            <a:off x="5080949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были дорогими
</a:t>
            </a:r>
            <a:pPr algn="l" indent="0" marL="0">
              <a:lnSpc>
                <a:spcPct val="115000"/>
              </a:lnSpc>
              <a:buNone/>
            </a:pPr>
            <a:r>
              <a:rPr lang="en-US" sz="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папирус, и пергамент стоили дорого. Их нужно было бережно хранить, потому что каждая страница была ценностью, а испортить её было очень жалко.
</a:t>
            </a:r>
            <a:endParaRPr lang="en-US" sz="1050" dirty="0"/>
          </a:p>
        </p:txBody>
      </p:sp>
      <p:sp>
        <p:nvSpPr>
          <p:cNvPr id="15" name="Text 5"/>
          <p:cNvSpPr txBox="1"/>
          <p:nvPr/>
        </p:nvSpPr>
        <p:spPr>
          <a:xfrm>
            <a:off x="7024896" y="1954488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писали вручную
</a:t>
            </a:r>
            <a:pPr algn="l" indent="0" marL="0">
              <a:lnSpc>
                <a:spcPct val="115000"/>
              </a:lnSpc>
              <a:buNone/>
            </a:pPr>
            <a:r>
              <a:rPr lang="en-US" sz="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печати книги переписывали от руки. Поэтому работа шла медленно, а каждая новая книга требовала терпения, аккуратности и очень ровного почерка.
</a:t>
            </a:r>
            <a:endParaRPr lang="en-US" sz="104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1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1200 года до н. э.
</a:t>
            </a:r>
            <a:endParaRPr lang="en-US" sz="5104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финикийцев появился алфавит, где каждый знак обозначал звук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Encyclopaedia Britannica, статья «Alphabet»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письмо стало намного проще: не нужно было запоминать сотни рисунков и знаков. Источник: Encyclopaedia Britannica, статья «Alphabet».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появилась кириллица
</a:t>
            </a:r>
            <a:endParaRPr lang="en-US" sz="2246" dirty="0"/>
          </a:p>
        </p:txBody>
      </p:sp>
      <p:sp>
        <p:nvSpPr>
          <p:cNvPr id="9" name="Text 2"/>
          <p:cNvSpPr txBox="1"/>
          <p:nvPr/>
        </p:nvSpPr>
        <p:spPr>
          <a:xfrm>
            <a:off x="474025" y="2239062"/>
            <a:ext cx="24531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IX век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Кириллица связана с именами Кирилла и Мефодия. Она помогла записывать слова славянских языков более точно и понятно.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41037" y="2596237"/>
            <a:ext cx="24531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книги на Руси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долго переписывали вручную, поэтому каждая страница требовала большой аккуратности. В старинных рукописях буквы часто украшали орнаментами и узорами.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22513" y="3191538"/>
            <a:ext cx="24531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русского письма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кириллица стала главной азбукой для русского языка. Она помогла людям читать, писать и сохранять важные тексты.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00" y="1553559"/>
            <a:ext cx="2563200" cy="1787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7925" y="1553559"/>
            <a:ext cx="2563200" cy="17872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5450" y="1553559"/>
            <a:ext cx="2563200" cy="178723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Бумага: лёгкий и удобный помощник для письма
</a:t>
            </a:r>
            <a:endParaRPr lang="en-US" sz="2246" dirty="0"/>
          </a:p>
        </p:txBody>
      </p:sp>
      <p:sp>
        <p:nvSpPr>
          <p:cNvPr id="15" name="Text 2"/>
          <p:cNvSpPr txBox="1"/>
          <p:nvPr/>
        </p:nvSpPr>
        <p:spPr>
          <a:xfrm>
            <a:off x="44562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в Китае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Бумагу впервые сделали в Китае во II веке н. э. Новый материал оказался удобным для письма: он был лёгким, достаточно прочным и гораздо проще в использовании, чем камень или тяжёлые листы.
</a:t>
            </a:r>
            <a:endParaRPr lang="en-US" sz="1097" dirty="0"/>
          </a:p>
        </p:txBody>
      </p:sp>
      <p:sp>
        <p:nvSpPr>
          <p:cNvPr id="16" name="Text 3"/>
          <p:cNvSpPr txBox="1"/>
          <p:nvPr/>
        </p:nvSpPr>
        <p:spPr>
          <a:xfrm>
            <a:off x="3283150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Книгам стало легче жить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бумага распространилась в других странах, книги стало проще создавать, перевозить и хранить. Теперь их можно было не только бережно держать в руках, но и собирать в большие библиотеки.
</a:t>
            </a:r>
            <a:endParaRPr lang="en-US" sz="1105" dirty="0"/>
          </a:p>
        </p:txBody>
      </p:sp>
      <p:sp>
        <p:nvSpPr>
          <p:cNvPr id="17" name="Text 4"/>
          <p:cNvSpPr txBox="1"/>
          <p:nvPr/>
        </p:nvSpPr>
        <p:spPr>
          <a:xfrm>
            <a:off x="612067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 для учёбы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 сделала письмо доступнее для людей. На ней писали письма, учебники и заметки, а страницы можно было складывать, носить с собой и быстро использовать снова и снова.
</a:t>
            </a:r>
            <a:endParaRPr lang="en-US" sz="110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1701" y="1503975"/>
            <a:ext cx="3640200" cy="25381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Печатный станок и первые печатные книги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68275" y="1901113"/>
            <a:ext cx="42669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всё изменилось
</a:t>
            </a:r>
            <a:pPr algn="l" indent="0" marL="0">
              <a:lnSpc>
                <a:spcPct val="115000"/>
              </a:lnSpc>
              <a:buNone/>
            </a:pPr>
            <a:r>
              <a:rPr lang="en-US" sz="3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 веке Иоганн Гутенберг придумал печатный станок с подвижными буквами. Теперь одну и ту же страницу можно было печатать много раз, не переписывая её заново от руки.
</a:t>
            </a:r>
            <a:endParaRPr lang="en-US" sz="953" dirty="0"/>
          </a:p>
        </p:txBody>
      </p:sp>
      <p:sp>
        <p:nvSpPr>
          <p:cNvPr id="11" name="Text 2"/>
          <p:cNvSpPr txBox="1"/>
          <p:nvPr/>
        </p:nvSpPr>
        <p:spPr>
          <a:xfrm>
            <a:off x="768275" y="2568921"/>
            <a:ext cx="42669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Быстрее, чем перо
</a:t>
            </a:r>
            <a:pPr algn="l" indent="0" marL="0">
              <a:lnSpc>
                <a:spcPct val="115000"/>
              </a:lnSpc>
              <a:buNone/>
            </a:pPr>
            <a:r>
              <a:rPr lang="en-US" sz="3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переписчик тратил на книгу долгие месяцы. Печатный станок работал гораздо быстрее и помогал делать больше одинаковых книг за короткое время, почти без усталых пальцев.
</a:t>
            </a:r>
            <a:endParaRPr lang="en-US" sz="953" dirty="0"/>
          </a:p>
        </p:txBody>
      </p:sp>
      <p:sp>
        <p:nvSpPr>
          <p:cNvPr id="12" name="Text 3"/>
          <p:cNvSpPr txBox="1"/>
          <p:nvPr/>
        </p:nvSpPr>
        <p:spPr>
          <a:xfrm>
            <a:off x="768275" y="3236730"/>
            <a:ext cx="42669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становятся доступнее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книг стало больше, они начали попадать не только к очень богатым людям. Учёные, учителя и ученики могли чаще держать книги в руках и узнавать новое.
</a:t>
            </a:r>
            <a:endParaRPr lang="en-US" sz="976" dirty="0"/>
          </a:p>
        </p:txBody>
      </p:sp>
      <p:sp>
        <p:nvSpPr>
          <p:cNvPr id="13" name="Text 4"/>
          <p:cNvSpPr txBox="1"/>
          <p:nvPr/>
        </p:nvSpPr>
        <p:spPr>
          <a:xfrm>
            <a:off x="768275" y="3904540"/>
            <a:ext cx="42669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идут дальше
</a:t>
            </a:r>
            <a:pPr algn="l" indent="0" marL="0">
              <a:lnSpc>
                <a:spcPct val="115000"/>
              </a:lnSpc>
              <a:buNone/>
            </a:pPr>
            <a:r>
              <a:rPr lang="en-US" sz="3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книги легко разъезжались по городам и странам. Так новости, открытия и важные тексты распространялись быстрее, а люди могли учиться у авторов из далёких мест.
</a:t>
            </a:r>
            <a:endParaRPr lang="en-US" sz="953" dirty="0"/>
          </a:p>
        </p:txBody>
      </p:sp>
      <p:sp>
        <p:nvSpPr>
          <p:cNvPr id="14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письма от рисунка к экрану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менялись знаки, материалы и способы записи на разных этапах истории письма.
</a:t>
            </a:r>
            <a:endParaRPr lang="en-US" sz="90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658" y="1783200"/>
            <a:ext cx="248588" cy="28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1239" y="2067176"/>
            <a:ext cx="248325" cy="283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68241"/>
            <a:ext cx="271200" cy="2410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54167"/>
            <a:ext cx="271200" cy="24106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помогла науке и открытиям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Записанные знания можно было собирать в учебники. По ним учились дети и взрослые, а важные сведения не терялись, даже если учитель уезжал или сменялся.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учёных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записывали опыты, сравнивали результаты и замечали то, что трудно удержать в памяти. Благодаря этому открытия можно было проверить ещё раз, а не гадать наугад.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помогло создавать карты, планы городов и описания дорог. Люди могли точнее ориентироваться в пути, а путешественники — делиться полезными подсказками с другими.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и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сохраняли события прошлого: победы, беды, важные годы и имена. Так история не исчезала, а переходила к новым поколениям, словно доброе письмо из прошлого.
</a:t>
            </a:r>
            <a:endParaRPr lang="en-US" sz="8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211" y="932326"/>
            <a:ext cx="2770500" cy="20102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049" y="2933842"/>
            <a:ext cx="2770500" cy="20102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трудились переписчики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610550" y="1784925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Страница за страницей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Переписчик сидел за столом с пером, чернилами и листами. Он выводил каждую букву аккуратно и терпеливо, потому что одна ошибка могла испортить всю страницу. Работа требовала тишины, внимания и очень крепкого терпения.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6200" y="3448750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которую ждали долго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том создавался не за один день. Иногда на него уходили месяцы, а то и годы, ведь текст нужно было переписать полностью, без спешки. Готовую книгу берегли как сокровище и передавали осторожно, словно хрупкий клад.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письменность изменила жизнь людей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443275" y="19065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и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помогло точно записывать законы, договоры и важные распоряжения. Когда всё было на бумаге или табличке, люди меньше спорили и лучше понимали, что нужно делать.
</a:t>
            </a:r>
            <a:endParaRPr lang="en-US" sz="1088" dirty="0"/>
          </a:p>
        </p:txBody>
      </p:sp>
      <p:sp>
        <p:nvSpPr>
          <p:cNvPr id="10" name="Text 2"/>
          <p:cNvSpPr txBox="1"/>
          <p:nvPr/>
        </p:nvSpPr>
        <p:spPr>
          <a:xfrm>
            <a:off x="4844300" y="234115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на расстоянии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писем люди могли сообщать новости тем, кто жил далеко. Мысль переставала ждать встречи и быстро добиралась до друга, родственника или торгового партнёра.
</a:t>
            </a:r>
            <a:endParaRPr lang="en-US" sz="1088" dirty="0"/>
          </a:p>
        </p:txBody>
      </p:sp>
      <p:sp>
        <p:nvSpPr>
          <p:cNvPr id="11" name="Text 3"/>
          <p:cNvSpPr txBox="1"/>
          <p:nvPr/>
        </p:nvSpPr>
        <p:spPr>
          <a:xfrm>
            <a:off x="399750" y="318242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 уроки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появились школы, читать и писать стали учить всё больше детей. Грамотность открывала дорогу к книгам, знаниям и интересным профессиям, а уроки переставали быть только устными.
</a:t>
            </a:r>
            <a:endParaRPr lang="en-US" sz="1066" dirty="0"/>
          </a:p>
        </p:txBody>
      </p:sp>
      <p:sp>
        <p:nvSpPr>
          <p:cNvPr id="12" name="Text 4"/>
          <p:cNvSpPr txBox="1"/>
          <p:nvPr/>
        </p:nvSpPr>
        <p:spPr>
          <a:xfrm>
            <a:off x="4779750" y="38362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Нужные умения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Грамотные люди были особенно полезны в торговле и управлении. Они умели вести записи, считать и составлять документы, поэтому их труд ценили очень высоко.
</a:t>
            </a:r>
            <a:endParaRPr lang="en-US" sz="1088" dirty="0"/>
          </a:p>
        </p:txBody>
      </p:sp>
      <p:sp>
        <p:nvSpPr>
          <p:cNvPr id="13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алфавиты и письменные системы
</a:t>
            </a:r>
            <a:endParaRPr lang="en-US" sz="2246" dirty="0"/>
          </a:p>
        </p:txBody>
      </p:sp>
      <p:sp>
        <p:nvSpPr>
          <p:cNvPr id="10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17961" y="170962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письма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мире используют алфавиты, слоговые системы и иероглифы. У каждого способа свои правила, но цель одна: точно передать то, что человек хочет сказать.
</a:t>
            </a:r>
            <a:endParaRPr lang="en-US" sz="1081" dirty="0"/>
          </a:p>
        </p:txBody>
      </p:sp>
      <p:sp>
        <p:nvSpPr>
          <p:cNvPr id="12" name="Text 3"/>
          <p:cNvSpPr txBox="1"/>
          <p:nvPr/>
        </p:nvSpPr>
        <p:spPr>
          <a:xfrm>
            <a:off x="417961" y="2477714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алфавит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алфавите 33 буквы. Этого хватает, чтобы записывать слова, предложения и даже очень длинные тексты, не теряя их смысла по дороге.
</a:t>
            </a:r>
            <a:endParaRPr lang="en-US" sz="1081" dirty="0"/>
          </a:p>
        </p:txBody>
      </p:sp>
      <p:sp>
        <p:nvSpPr>
          <p:cNvPr id="13" name="Text 4"/>
          <p:cNvSpPr txBox="1"/>
          <p:nvPr/>
        </p:nvSpPr>
        <p:spPr>
          <a:xfrm>
            <a:off x="417961" y="3245797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Рукописный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по-прежнему пишут от руки в тетради, на открытках и в дневниках. Такое письмо помогает запоминать, думать медленнее и писать аккуратнее, чем соропливый каракули-бег.
</a:t>
            </a:r>
            <a:endParaRPr lang="en-US" sz="1081" dirty="0"/>
          </a:p>
        </p:txBody>
      </p:sp>
      <p:sp>
        <p:nvSpPr>
          <p:cNvPr id="14" name="Text 5"/>
          <p:cNvSpPr txBox="1"/>
          <p:nvPr/>
        </p:nvSpPr>
        <p:spPr>
          <a:xfrm>
            <a:off x="417961" y="401385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 экране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буквы живут ещё и на экранах: в телефонах, на компьютерах и в электронных книгах. Но даже там важны правила письма, чтобы читателю было понятно и удобно.
</a:t>
            </a:r>
            <a:endParaRPr lang="en-US" sz="108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918" y="1655556"/>
            <a:ext cx="3828000" cy="178689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2431" y="1655556"/>
            <a:ext cx="3828000" cy="178689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на экране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1087900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улетает мгновенно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письмо неслось с гонцом, а теперь одно сообщение может долететь почти сразу. Человек пишет несколько строк на телефоне, нажимает кнопку — и текст уже читают в другой стране. Удобно, быстро и без лошадиных копыт.
</a:t>
            </a:r>
            <a:endParaRPr lang="en-US" sz="1011" dirty="0"/>
          </a:p>
        </p:txBody>
      </p:sp>
      <p:sp>
        <p:nvSpPr>
          <p:cNvPr id="13" name="Text 3"/>
          <p:cNvSpPr txBox="1"/>
          <p:nvPr/>
        </p:nvSpPr>
        <p:spPr>
          <a:xfrm>
            <a:off x="5299413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и сайт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книги и сайты помогают читать в любое время и почти в любом месте. Но даже на экране текст должен быть грамотным: орфография и пунктуация не любят ленивых сюрпризов и смешных ошибок.
</a:t>
            </a:r>
            <a:endParaRPr lang="en-US" sz="103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4728" y="2216576"/>
            <a:ext cx="274800" cy="27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4728" y="2886203"/>
            <a:ext cx="274800" cy="27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4728" y="3583458"/>
            <a:ext cx="274800" cy="2198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4728" y="4253233"/>
            <a:ext cx="274800" cy="2198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учиться писать грамотно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2272049" y="21596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Грамотное письмо помогает другим сразу понять, что ты хотел сказать. Если слова записаны ясно, не приходится гадать и переспрашивать по три раза.
</a:t>
            </a:r>
            <a:endParaRPr lang="en-US" sz="932" dirty="0"/>
          </a:p>
        </p:txBody>
      </p:sp>
      <p:sp>
        <p:nvSpPr>
          <p:cNvPr id="12" name="Text 3"/>
          <p:cNvSpPr txBox="1"/>
          <p:nvPr/>
        </p:nvSpPr>
        <p:spPr>
          <a:xfrm>
            <a:off x="2272049" y="28294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путаницы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ошибка иногда меняет смысл слова или предложения. Аккуратная запись защищает от смешных недоразумений и делает сообщение точным и надёжным.
</a:t>
            </a:r>
            <a:endParaRPr lang="en-US" sz="882" dirty="0"/>
          </a:p>
        </p:txBody>
      </p:sp>
      <p:sp>
        <p:nvSpPr>
          <p:cNvPr id="13" name="Text 4"/>
          <p:cNvSpPr txBox="1"/>
          <p:nvPr/>
        </p:nvSpPr>
        <p:spPr>
          <a:xfrm>
            <a:off x="2272049" y="34991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учёбы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и дома нужно читать задания, писать ответы и запоминать новое. Чем лучше ребёнок пишет, тем легче ему учиться и показывать свои знания.
</a:t>
            </a:r>
            <a:endParaRPr lang="en-US" sz="932" dirty="0"/>
          </a:p>
        </p:txBody>
      </p:sp>
      <p:sp>
        <p:nvSpPr>
          <p:cNvPr id="14" name="Text 5"/>
          <p:cNvSpPr txBox="1"/>
          <p:nvPr/>
        </p:nvSpPr>
        <p:spPr>
          <a:xfrm>
            <a:off x="2272049" y="4168952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в себе
</a:t>
            </a:r>
            <a:pPr algn="l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писать грамотно делает человека самостоятельнее. Он может написать записку, сообщение, имя на работе и не боится показать свой текст другим людям.
</a:t>
            </a:r>
            <a:endParaRPr lang="en-US" sz="86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всю историю письменности
</a:t>
            </a:r>
            <a:endParaRPr lang="en-US" sz="2646" dirty="0"/>
          </a:p>
        </p:txBody>
      </p:sp>
      <p:sp>
        <p:nvSpPr>
          <p:cNvPr id="10" name="Text 2"/>
          <p:cNvSpPr txBox="1"/>
          <p:nvPr/>
        </p:nvSpPr>
        <p:spPr>
          <a:xfrm>
            <a:off x="1242950" y="2365275"/>
            <a:ext cx="22938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сохранить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4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 времена люди хотели оставить потомкам важные слова, события и истории. Письмо помогло памяти стать надёжной, как крепкий сундук для дорогих вещей.
</a:t>
            </a:r>
            <a:endParaRPr lang="en-US" sz="1362" dirty="0"/>
          </a:p>
        </p:txBody>
      </p:sp>
      <p:sp>
        <p:nvSpPr>
          <p:cNvPr id="11" name="Text 3"/>
          <p:cNvSpPr txBox="1"/>
          <p:nvPr/>
        </p:nvSpPr>
        <p:spPr>
          <a:xfrm>
            <a:off x="3625387" y="2365275"/>
            <a:ext cx="22938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Менялись инструменты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4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Камень, глина, папирус, бумага, экран — материалы менялись много раз. Но каждое новое средство делало запись удобнее, быстрее и доступнее для большего числа людей.
</a:t>
            </a:r>
            <a:endParaRPr lang="en-US" sz="1362" dirty="0"/>
          </a:p>
        </p:txBody>
      </p:sp>
      <p:sp>
        <p:nvSpPr>
          <p:cNvPr id="12" name="Text 4"/>
          <p:cNvSpPr txBox="1"/>
          <p:nvPr/>
        </p:nvSpPr>
        <p:spPr>
          <a:xfrm>
            <a:off x="6007827" y="2365275"/>
            <a:ext cx="22938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одной цели
</a:t>
            </a:r>
            <a:pPr algn="l" indent="0" marL="0">
              <a:lnSpc>
                <a:spcPct val="115000"/>
              </a:lnSpc>
              <a:buNone/>
            </a:pPr>
            <a:r>
              <a:rPr lang="en-US" sz="4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 от эпохи, письменность всегда служила одной задаче: сохранять мысли и передавать их дальше. Благодаря этому знания не исчезают, а путешествуют сквозь века.
</a:t>
            </a:r>
            <a:endParaRPr lang="en-US" sz="136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прошла удивительный путь от рисунков на камне до сообщений в телефоне. Она научила людей хранить знания, делиться ими и не терять важные мысли.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помогает людям помнить и учиться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2026-05-26T06:34:56Z</dcterms:created>
  <dcterms:modified xsi:type="dcterms:W3CDTF">2026-05-26T06:34:56Z</dcterms:modified>
</cp:coreProperties>
</file>